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8"/>
  </p:notesMasterIdLst>
  <p:sldIdLst>
    <p:sldId id="256" r:id="rId5"/>
    <p:sldId id="333" r:id="rId6"/>
    <p:sldId id="334" r:id="rId7"/>
    <p:sldId id="335" r:id="rId8"/>
    <p:sldId id="336" r:id="rId9"/>
    <p:sldId id="26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263" r:id="rId18"/>
    <p:sldId id="344" r:id="rId19"/>
    <p:sldId id="258" r:id="rId20"/>
    <p:sldId id="358" r:id="rId21"/>
    <p:sldId id="356" r:id="rId22"/>
    <p:sldId id="360" r:id="rId23"/>
    <p:sldId id="264" r:id="rId24"/>
    <p:sldId id="362" r:id="rId25"/>
    <p:sldId id="363" r:id="rId26"/>
    <p:sldId id="364" r:id="rId27"/>
    <p:sldId id="345" r:id="rId28"/>
    <p:sldId id="346" r:id="rId29"/>
    <p:sldId id="347" r:id="rId30"/>
    <p:sldId id="267" r:id="rId31"/>
    <p:sldId id="350" r:id="rId32"/>
    <p:sldId id="351" r:id="rId33"/>
    <p:sldId id="352" r:id="rId34"/>
    <p:sldId id="353" r:id="rId35"/>
    <p:sldId id="268" r:id="rId36"/>
    <p:sldId id="262" r:id="rId37"/>
    <p:sldId id="330" r:id="rId38"/>
    <p:sldId id="331" r:id="rId39"/>
    <p:sldId id="354" r:id="rId40"/>
    <p:sldId id="261" r:id="rId41"/>
    <p:sldId id="329" r:id="rId42"/>
    <p:sldId id="275" r:id="rId43"/>
    <p:sldId id="276" r:id="rId44"/>
    <p:sldId id="277" r:id="rId45"/>
    <p:sldId id="278" r:id="rId46"/>
    <p:sldId id="28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A38AD4-4818-5249-84DF-8E3947493F09}" v="5" dt="2022-10-24T08:52:15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74"/>
    <p:restoredTop sz="69231"/>
  </p:normalViewPr>
  <p:slideViewPr>
    <p:cSldViewPr snapToGrid="0" snapToObjects="1">
      <p:cViewPr varScale="1">
        <p:scale>
          <a:sx n="47" d="100"/>
          <a:sy n="47" d="100"/>
        </p:scale>
        <p:origin x="43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399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rley Atkinson" userId="d45a2646-58d8-4bb7-8bff-96687757d9f3" providerId="ADAL" clId="{80F828AE-1948-A44F-83E8-BA48208E31F7}"/>
    <pc:docChg chg="undo custSel addSld delSld modSld sldOrd modMainMaster">
      <pc:chgData name="Shirley Atkinson" userId="d45a2646-58d8-4bb7-8bff-96687757d9f3" providerId="ADAL" clId="{80F828AE-1948-A44F-83E8-BA48208E31F7}" dt="2021-10-31T18:35:27.872" v="5587" actId="478"/>
      <pc:docMkLst>
        <pc:docMk/>
      </pc:docMkLst>
      <pc:sldChg chg="ord">
        <pc:chgData name="Shirley Atkinson" userId="d45a2646-58d8-4bb7-8bff-96687757d9f3" providerId="ADAL" clId="{80F828AE-1948-A44F-83E8-BA48208E31F7}" dt="2021-10-31T17:56:45.378" v="2243" actId="20578"/>
        <pc:sldMkLst>
          <pc:docMk/>
          <pc:sldMk cId="2324547612" sldId="258"/>
        </pc:sldMkLst>
      </pc:sldChg>
      <pc:sldChg chg="addSp delSp modSp mod setBg setClrOvrMap">
        <pc:chgData name="Shirley Atkinson" userId="d45a2646-58d8-4bb7-8bff-96687757d9f3" providerId="ADAL" clId="{80F828AE-1948-A44F-83E8-BA48208E31F7}" dt="2021-10-31T18:32:28.616" v="5554" actId="20577"/>
        <pc:sldMkLst>
          <pc:docMk/>
          <pc:sldMk cId="142643254" sldId="261"/>
        </pc:sldMkLst>
        <pc:spChg chg="mod">
          <ac:chgData name="Shirley Atkinson" userId="d45a2646-58d8-4bb7-8bff-96687757d9f3" providerId="ADAL" clId="{80F828AE-1948-A44F-83E8-BA48208E31F7}" dt="2021-10-31T18:32:28.616" v="5554" actId="20577"/>
          <ac:spMkLst>
            <pc:docMk/>
            <pc:sldMk cId="142643254" sldId="261"/>
            <ac:spMk id="2" creationId="{00000000-0000-0000-0000-000000000000}"/>
          </ac:spMkLst>
        </pc:spChg>
        <pc:spChg chg="del mod">
          <ac:chgData name="Shirley Atkinson" userId="d45a2646-58d8-4bb7-8bff-96687757d9f3" providerId="ADAL" clId="{80F828AE-1948-A44F-83E8-BA48208E31F7}" dt="2021-10-31T18:32:24.132" v="5551" actId="26606"/>
          <ac:spMkLst>
            <pc:docMk/>
            <pc:sldMk cId="142643254" sldId="261"/>
            <ac:spMk id="3" creationId="{00000000-0000-0000-0000-000000000000}"/>
          </ac:spMkLst>
        </pc:spChg>
        <pc:spChg chg="add">
          <ac:chgData name="Shirley Atkinson" userId="d45a2646-58d8-4bb7-8bff-96687757d9f3" providerId="ADAL" clId="{80F828AE-1948-A44F-83E8-BA48208E31F7}" dt="2021-10-31T18:32:24.132" v="5551" actId="26606"/>
          <ac:spMkLst>
            <pc:docMk/>
            <pc:sldMk cId="142643254" sldId="261"/>
            <ac:spMk id="9" creationId="{71B2258F-86CA-4D4D-8270-BC05FCDEBFB3}"/>
          </ac:spMkLst>
        </pc:spChg>
        <pc:picChg chg="add">
          <ac:chgData name="Shirley Atkinson" userId="d45a2646-58d8-4bb7-8bff-96687757d9f3" providerId="ADAL" clId="{80F828AE-1948-A44F-83E8-BA48208E31F7}" dt="2021-10-31T18:32:24.132" v="5551" actId="26606"/>
          <ac:picMkLst>
            <pc:docMk/>
            <pc:sldMk cId="142643254" sldId="261"/>
            <ac:picMk id="5" creationId="{A912F589-90EC-43AF-AA06-1E68E5212E72}"/>
          </ac:picMkLst>
        </pc:picChg>
      </pc:sldChg>
      <pc:sldChg chg="ord">
        <pc:chgData name="Shirley Atkinson" userId="d45a2646-58d8-4bb7-8bff-96687757d9f3" providerId="ADAL" clId="{80F828AE-1948-A44F-83E8-BA48208E31F7}" dt="2021-10-31T18:13:08.707" v="3963" actId="20578"/>
        <pc:sldMkLst>
          <pc:docMk/>
          <pc:sldMk cId="1912264872" sldId="262"/>
        </pc:sldMkLst>
      </pc:sldChg>
      <pc:sldChg chg="ord">
        <pc:chgData name="Shirley Atkinson" userId="d45a2646-58d8-4bb7-8bff-96687757d9f3" providerId="ADAL" clId="{80F828AE-1948-A44F-83E8-BA48208E31F7}" dt="2021-10-31T17:59:32.813" v="2627" actId="20578"/>
        <pc:sldMkLst>
          <pc:docMk/>
          <pc:sldMk cId="144053388" sldId="263"/>
        </pc:sldMkLst>
      </pc:sldChg>
      <pc:sldChg chg="modSp mod ord">
        <pc:chgData name="Shirley Atkinson" userId="d45a2646-58d8-4bb7-8bff-96687757d9f3" providerId="ADAL" clId="{80F828AE-1948-A44F-83E8-BA48208E31F7}" dt="2021-10-31T18:03:38.197" v="3202" actId="20577"/>
        <pc:sldMkLst>
          <pc:docMk/>
          <pc:sldMk cId="1177389333" sldId="264"/>
        </pc:sldMkLst>
        <pc:spChg chg="mod">
          <ac:chgData name="Shirley Atkinson" userId="d45a2646-58d8-4bb7-8bff-96687757d9f3" providerId="ADAL" clId="{80F828AE-1948-A44F-83E8-BA48208E31F7}" dt="2021-10-31T18:03:38.197" v="3202" actId="20577"/>
          <ac:spMkLst>
            <pc:docMk/>
            <pc:sldMk cId="1177389333" sldId="264"/>
            <ac:spMk id="6" creationId="{00000000-0000-0000-0000-000000000000}"/>
          </ac:spMkLst>
        </pc:spChg>
      </pc:sldChg>
      <pc:sldChg chg="ord">
        <pc:chgData name="Shirley Atkinson" userId="d45a2646-58d8-4bb7-8bff-96687757d9f3" providerId="ADAL" clId="{80F828AE-1948-A44F-83E8-BA48208E31F7}" dt="2021-10-31T18:13:06.137" v="3962" actId="20578"/>
        <pc:sldMkLst>
          <pc:docMk/>
          <pc:sldMk cId="1082106823" sldId="268"/>
        </pc:sldMkLst>
      </pc:sldChg>
      <pc:sldChg chg="modSp mod">
        <pc:chgData name="Shirley Atkinson" userId="d45a2646-58d8-4bb7-8bff-96687757d9f3" providerId="ADAL" clId="{80F828AE-1948-A44F-83E8-BA48208E31F7}" dt="2021-10-31T18:35:18.589" v="5586" actId="20577"/>
        <pc:sldMkLst>
          <pc:docMk/>
          <pc:sldMk cId="45572587" sldId="280"/>
        </pc:sldMkLst>
        <pc:spChg chg="mod">
          <ac:chgData name="Shirley Atkinson" userId="d45a2646-58d8-4bb7-8bff-96687757d9f3" providerId="ADAL" clId="{80F828AE-1948-A44F-83E8-BA48208E31F7}" dt="2021-10-31T18:35:12.525" v="5568" actId="20577"/>
          <ac:spMkLst>
            <pc:docMk/>
            <pc:sldMk cId="45572587" sldId="280"/>
            <ac:spMk id="2" creationId="{00000000-0000-0000-0000-000000000000}"/>
          </ac:spMkLst>
        </pc:spChg>
        <pc:spChg chg="mod">
          <ac:chgData name="Shirley Atkinson" userId="d45a2646-58d8-4bb7-8bff-96687757d9f3" providerId="ADAL" clId="{80F828AE-1948-A44F-83E8-BA48208E31F7}" dt="2021-10-31T18:35:18.589" v="5586" actId="20577"/>
          <ac:spMkLst>
            <pc:docMk/>
            <pc:sldMk cId="45572587" sldId="280"/>
            <ac:spMk id="3" creationId="{00000000-0000-0000-0000-000000000000}"/>
          </ac:spMkLst>
        </pc:spChg>
      </pc:sldChg>
      <pc:sldChg chg="ord">
        <pc:chgData name="Shirley Atkinson" userId="d45a2646-58d8-4bb7-8bff-96687757d9f3" providerId="ADAL" clId="{80F828AE-1948-A44F-83E8-BA48208E31F7}" dt="2021-10-31T18:13:10.426" v="3964" actId="20578"/>
        <pc:sldMkLst>
          <pc:docMk/>
          <pc:sldMk cId="993067813" sldId="330"/>
        </pc:sldMkLst>
      </pc:sldChg>
      <pc:sldChg chg="ord">
        <pc:chgData name="Shirley Atkinson" userId="d45a2646-58d8-4bb7-8bff-96687757d9f3" providerId="ADAL" clId="{80F828AE-1948-A44F-83E8-BA48208E31F7}" dt="2021-10-31T18:13:11.802" v="3965" actId="20578"/>
        <pc:sldMkLst>
          <pc:docMk/>
          <pc:sldMk cId="1942568549" sldId="331"/>
        </pc:sldMkLst>
      </pc:sldChg>
      <pc:sldChg chg="delSp mod">
        <pc:chgData name="Shirley Atkinson" userId="d45a2646-58d8-4bb7-8bff-96687757d9f3" providerId="ADAL" clId="{80F828AE-1948-A44F-83E8-BA48208E31F7}" dt="2021-10-31T18:35:27.872" v="5587" actId="478"/>
        <pc:sldMkLst>
          <pc:docMk/>
          <pc:sldMk cId="2038159321" sldId="332"/>
        </pc:sldMkLst>
        <pc:spChg chg="del">
          <ac:chgData name="Shirley Atkinson" userId="d45a2646-58d8-4bb7-8bff-96687757d9f3" providerId="ADAL" clId="{80F828AE-1948-A44F-83E8-BA48208E31F7}" dt="2021-10-31T18:35:27.872" v="5587" actId="478"/>
          <ac:spMkLst>
            <pc:docMk/>
            <pc:sldMk cId="2038159321" sldId="332"/>
            <ac:spMk id="5" creationId="{57321F5C-1B0A-AF40-A435-7FBF7F43F226}"/>
          </ac:spMkLst>
        </pc:spChg>
      </pc:sldChg>
      <pc:sldChg chg="modSp new mod">
        <pc:chgData name="Shirley Atkinson" userId="d45a2646-58d8-4bb7-8bff-96687757d9f3" providerId="ADAL" clId="{80F828AE-1948-A44F-83E8-BA48208E31F7}" dt="2021-10-31T17:12:47.132" v="685" actId="20577"/>
        <pc:sldMkLst>
          <pc:docMk/>
          <pc:sldMk cId="2407545448" sldId="333"/>
        </pc:sldMkLst>
        <pc:spChg chg="mod">
          <ac:chgData name="Shirley Atkinson" userId="d45a2646-58d8-4bb7-8bff-96687757d9f3" providerId="ADAL" clId="{80F828AE-1948-A44F-83E8-BA48208E31F7}" dt="2021-10-31T17:09:20.765" v="9" actId="20577"/>
          <ac:spMkLst>
            <pc:docMk/>
            <pc:sldMk cId="2407545448" sldId="333"/>
            <ac:spMk id="2" creationId="{7E721280-B5D7-2C4A-8D0A-49CC1E2D67D5}"/>
          </ac:spMkLst>
        </pc:spChg>
        <pc:spChg chg="mod">
          <ac:chgData name="Shirley Atkinson" userId="d45a2646-58d8-4bb7-8bff-96687757d9f3" providerId="ADAL" clId="{80F828AE-1948-A44F-83E8-BA48208E31F7}" dt="2021-10-31T17:12:47.132" v="685" actId="20577"/>
          <ac:spMkLst>
            <pc:docMk/>
            <pc:sldMk cId="2407545448" sldId="333"/>
            <ac:spMk id="3" creationId="{1CF65D8C-58A5-F347-B3E4-48621E8EE83B}"/>
          </ac:spMkLst>
        </pc:spChg>
      </pc:sldChg>
      <pc:sldChg chg="modSp new mod modNotesTx">
        <pc:chgData name="Shirley Atkinson" userId="d45a2646-58d8-4bb7-8bff-96687757d9f3" providerId="ADAL" clId="{80F828AE-1948-A44F-83E8-BA48208E31F7}" dt="2021-10-31T17:12:28.343" v="644" actId="20577"/>
        <pc:sldMkLst>
          <pc:docMk/>
          <pc:sldMk cId="274904884" sldId="334"/>
        </pc:sldMkLst>
        <pc:spChg chg="mod">
          <ac:chgData name="Shirley Atkinson" userId="d45a2646-58d8-4bb7-8bff-96687757d9f3" providerId="ADAL" clId="{80F828AE-1948-A44F-83E8-BA48208E31F7}" dt="2021-10-31T17:10:08.503" v="77" actId="20577"/>
          <ac:spMkLst>
            <pc:docMk/>
            <pc:sldMk cId="274904884" sldId="334"/>
            <ac:spMk id="2" creationId="{0B125EEA-7BC2-5F4A-994F-E89648BF2355}"/>
          </ac:spMkLst>
        </pc:spChg>
        <pc:spChg chg="mod">
          <ac:chgData name="Shirley Atkinson" userId="d45a2646-58d8-4bb7-8bff-96687757d9f3" providerId="ADAL" clId="{80F828AE-1948-A44F-83E8-BA48208E31F7}" dt="2021-10-31T17:11:45.828" v="456" actId="20577"/>
          <ac:spMkLst>
            <pc:docMk/>
            <pc:sldMk cId="274904884" sldId="334"/>
            <ac:spMk id="3" creationId="{C0A77489-6882-B04D-86BC-C3D124B9EBC5}"/>
          </ac:spMkLst>
        </pc:spChg>
      </pc:sldChg>
      <pc:sldChg chg="modSp new mod">
        <pc:chgData name="Shirley Atkinson" userId="d45a2646-58d8-4bb7-8bff-96687757d9f3" providerId="ADAL" clId="{80F828AE-1948-A44F-83E8-BA48208E31F7}" dt="2021-10-31T17:15:11.396" v="775" actId="5793"/>
        <pc:sldMkLst>
          <pc:docMk/>
          <pc:sldMk cId="2332658762" sldId="335"/>
        </pc:sldMkLst>
        <pc:spChg chg="mod">
          <ac:chgData name="Shirley Atkinson" userId="d45a2646-58d8-4bb7-8bff-96687757d9f3" providerId="ADAL" clId="{80F828AE-1948-A44F-83E8-BA48208E31F7}" dt="2021-10-31T17:14:52.207" v="715" actId="20577"/>
          <ac:spMkLst>
            <pc:docMk/>
            <pc:sldMk cId="2332658762" sldId="335"/>
            <ac:spMk id="2" creationId="{C1C0780E-4E01-0A4D-B034-B55E24058D6D}"/>
          </ac:spMkLst>
        </pc:spChg>
        <pc:spChg chg="mod">
          <ac:chgData name="Shirley Atkinson" userId="d45a2646-58d8-4bb7-8bff-96687757d9f3" providerId="ADAL" clId="{80F828AE-1948-A44F-83E8-BA48208E31F7}" dt="2021-10-31T17:15:11.396" v="775" actId="5793"/>
          <ac:spMkLst>
            <pc:docMk/>
            <pc:sldMk cId="2332658762" sldId="335"/>
            <ac:spMk id="3" creationId="{C128D0D3-19C4-B345-840A-93FB8E10D34E}"/>
          </ac:spMkLst>
        </pc:spChg>
      </pc:sldChg>
      <pc:sldChg chg="modSp new mod">
        <pc:chgData name="Shirley Atkinson" userId="d45a2646-58d8-4bb7-8bff-96687757d9f3" providerId="ADAL" clId="{80F828AE-1948-A44F-83E8-BA48208E31F7}" dt="2021-10-31T17:32:35.110" v="987" actId="20577"/>
        <pc:sldMkLst>
          <pc:docMk/>
          <pc:sldMk cId="230032990" sldId="336"/>
        </pc:sldMkLst>
        <pc:spChg chg="mod">
          <ac:chgData name="Shirley Atkinson" userId="d45a2646-58d8-4bb7-8bff-96687757d9f3" providerId="ADAL" clId="{80F828AE-1948-A44F-83E8-BA48208E31F7}" dt="2021-10-31T17:13:38.992" v="707" actId="20577"/>
          <ac:spMkLst>
            <pc:docMk/>
            <pc:sldMk cId="230032990" sldId="336"/>
            <ac:spMk id="2" creationId="{501DC869-917E-DE4E-A7E8-2A3F19CD0A97}"/>
          </ac:spMkLst>
        </pc:spChg>
        <pc:spChg chg="mod">
          <ac:chgData name="Shirley Atkinson" userId="d45a2646-58d8-4bb7-8bff-96687757d9f3" providerId="ADAL" clId="{80F828AE-1948-A44F-83E8-BA48208E31F7}" dt="2021-10-31T17:32:35.110" v="987" actId="20577"/>
          <ac:spMkLst>
            <pc:docMk/>
            <pc:sldMk cId="230032990" sldId="336"/>
            <ac:spMk id="3" creationId="{C3D4DDDA-6163-2E4E-872F-2007B1B75E0A}"/>
          </ac:spMkLst>
        </pc:spChg>
      </pc:sldChg>
      <pc:sldChg chg="addSp delSp modSp new mod setBg modClrScheme setClrOvrMap chgLayout">
        <pc:chgData name="Shirley Atkinson" userId="d45a2646-58d8-4bb7-8bff-96687757d9f3" providerId="ADAL" clId="{80F828AE-1948-A44F-83E8-BA48208E31F7}" dt="2021-10-31T17:43:31.472" v="997" actId="26606"/>
        <pc:sldMkLst>
          <pc:docMk/>
          <pc:sldMk cId="1553874229" sldId="337"/>
        </pc:sldMkLst>
        <pc:spChg chg="del mod ord">
          <ac:chgData name="Shirley Atkinson" userId="d45a2646-58d8-4bb7-8bff-96687757d9f3" providerId="ADAL" clId="{80F828AE-1948-A44F-83E8-BA48208E31F7}" dt="2021-10-31T17:43:13.907" v="989" actId="700"/>
          <ac:spMkLst>
            <pc:docMk/>
            <pc:sldMk cId="1553874229" sldId="337"/>
            <ac:spMk id="2" creationId="{65C3D50F-B0EC-2C47-86B7-2EC250B0CCBC}"/>
          </ac:spMkLst>
        </pc:spChg>
        <pc:spChg chg="add mod ord">
          <ac:chgData name="Shirley Atkinson" userId="d45a2646-58d8-4bb7-8bff-96687757d9f3" providerId="ADAL" clId="{80F828AE-1948-A44F-83E8-BA48208E31F7}" dt="2021-10-31T17:43:31.472" v="997" actId="26606"/>
          <ac:spMkLst>
            <pc:docMk/>
            <pc:sldMk cId="1553874229" sldId="337"/>
            <ac:spMk id="3" creationId="{C5139FC5-3BB4-3A4C-A00C-E01C6382C2F0}"/>
          </ac:spMkLst>
        </pc:spChg>
        <pc:spChg chg="add del mod ord">
          <ac:chgData name="Shirley Atkinson" userId="d45a2646-58d8-4bb7-8bff-96687757d9f3" providerId="ADAL" clId="{80F828AE-1948-A44F-83E8-BA48208E31F7}" dt="2021-10-31T17:43:31.472" v="997" actId="26606"/>
          <ac:spMkLst>
            <pc:docMk/>
            <pc:sldMk cId="1553874229" sldId="337"/>
            <ac:spMk id="4" creationId="{A2BE5830-DB2B-BF4F-B919-0A61A6DED138}"/>
          </ac:spMkLst>
        </pc:spChg>
        <pc:spChg chg="add">
          <ac:chgData name="Shirley Atkinson" userId="d45a2646-58d8-4bb7-8bff-96687757d9f3" providerId="ADAL" clId="{80F828AE-1948-A44F-83E8-BA48208E31F7}" dt="2021-10-31T17:43:31.472" v="997" actId="26606"/>
          <ac:spMkLst>
            <pc:docMk/>
            <pc:sldMk cId="1553874229" sldId="337"/>
            <ac:spMk id="10" creationId="{5A59F003-E00A-43F9-91DC-CC54E3B87466}"/>
          </ac:spMkLst>
        </pc:spChg>
        <pc:spChg chg="add">
          <ac:chgData name="Shirley Atkinson" userId="d45a2646-58d8-4bb7-8bff-96687757d9f3" providerId="ADAL" clId="{80F828AE-1948-A44F-83E8-BA48208E31F7}" dt="2021-10-31T17:43:31.472" v="997" actId="26606"/>
          <ac:spMkLst>
            <pc:docMk/>
            <pc:sldMk cId="1553874229" sldId="337"/>
            <ac:spMk id="12" creationId="{D74A4382-E3AD-430A-9A1F-DFA3E0E77A7D}"/>
          </ac:spMkLst>
        </pc:spChg>
        <pc:spChg chg="add">
          <ac:chgData name="Shirley Atkinson" userId="d45a2646-58d8-4bb7-8bff-96687757d9f3" providerId="ADAL" clId="{80F828AE-1948-A44F-83E8-BA48208E31F7}" dt="2021-10-31T17:43:31.472" v="997" actId="26606"/>
          <ac:spMkLst>
            <pc:docMk/>
            <pc:sldMk cId="1553874229" sldId="337"/>
            <ac:spMk id="14" creationId="{79F40191-0F44-4FD1-82CC-ACB507C14BE6}"/>
          </ac:spMkLst>
        </pc:spChg>
        <pc:picChg chg="add">
          <ac:chgData name="Shirley Atkinson" userId="d45a2646-58d8-4bb7-8bff-96687757d9f3" providerId="ADAL" clId="{80F828AE-1948-A44F-83E8-BA48208E31F7}" dt="2021-10-31T17:43:31.472" v="997" actId="26606"/>
          <ac:picMkLst>
            <pc:docMk/>
            <pc:sldMk cId="1553874229" sldId="337"/>
            <ac:picMk id="6" creationId="{0D5A986F-A4E1-4ED8-9974-7508275682D1}"/>
          </ac:picMkLst>
        </pc:picChg>
      </pc:sldChg>
      <pc:sldChg chg="modSp new mod">
        <pc:chgData name="Shirley Atkinson" userId="d45a2646-58d8-4bb7-8bff-96687757d9f3" providerId="ADAL" clId="{80F828AE-1948-A44F-83E8-BA48208E31F7}" dt="2021-10-31T17:48:04.314" v="1419" actId="1076"/>
        <pc:sldMkLst>
          <pc:docMk/>
          <pc:sldMk cId="3858868900" sldId="338"/>
        </pc:sldMkLst>
        <pc:spChg chg="mod">
          <ac:chgData name="Shirley Atkinson" userId="d45a2646-58d8-4bb7-8bff-96687757d9f3" providerId="ADAL" clId="{80F828AE-1948-A44F-83E8-BA48208E31F7}" dt="2021-10-31T17:43:42.840" v="1017" actId="20577"/>
          <ac:spMkLst>
            <pc:docMk/>
            <pc:sldMk cId="3858868900" sldId="338"/>
            <ac:spMk id="2" creationId="{7BDAC87F-A2BD-C448-9D1E-13FA37E34DF0}"/>
          </ac:spMkLst>
        </pc:spChg>
        <pc:spChg chg="mod">
          <ac:chgData name="Shirley Atkinson" userId="d45a2646-58d8-4bb7-8bff-96687757d9f3" providerId="ADAL" clId="{80F828AE-1948-A44F-83E8-BA48208E31F7}" dt="2021-10-31T17:48:04.314" v="1419" actId="1076"/>
          <ac:spMkLst>
            <pc:docMk/>
            <pc:sldMk cId="3858868900" sldId="338"/>
            <ac:spMk id="3" creationId="{D65F3D95-6FC0-8C4D-93B4-6DC9C7AE7E80}"/>
          </ac:spMkLst>
        </pc:spChg>
      </pc:sldChg>
      <pc:sldChg chg="modSp new mod">
        <pc:chgData name="Shirley Atkinson" userId="d45a2646-58d8-4bb7-8bff-96687757d9f3" providerId="ADAL" clId="{80F828AE-1948-A44F-83E8-BA48208E31F7}" dt="2021-10-31T17:51:00.435" v="1841" actId="20577"/>
        <pc:sldMkLst>
          <pc:docMk/>
          <pc:sldMk cId="2070035999" sldId="339"/>
        </pc:sldMkLst>
        <pc:spChg chg="mod">
          <ac:chgData name="Shirley Atkinson" userId="d45a2646-58d8-4bb7-8bff-96687757d9f3" providerId="ADAL" clId="{80F828AE-1948-A44F-83E8-BA48208E31F7}" dt="2021-10-31T17:48:14.896" v="1440" actId="20577"/>
          <ac:spMkLst>
            <pc:docMk/>
            <pc:sldMk cId="2070035999" sldId="339"/>
            <ac:spMk id="2" creationId="{676C78C6-FAE8-F64F-A11B-4B7CEBFED4F8}"/>
          </ac:spMkLst>
        </pc:spChg>
        <pc:spChg chg="mod">
          <ac:chgData name="Shirley Atkinson" userId="d45a2646-58d8-4bb7-8bff-96687757d9f3" providerId="ADAL" clId="{80F828AE-1948-A44F-83E8-BA48208E31F7}" dt="2021-10-31T17:51:00.435" v="1841" actId="20577"/>
          <ac:spMkLst>
            <pc:docMk/>
            <pc:sldMk cId="2070035999" sldId="339"/>
            <ac:spMk id="3" creationId="{1EAE2903-ED15-EE4D-978B-C056825E652C}"/>
          </ac:spMkLst>
        </pc:spChg>
      </pc:sldChg>
      <pc:sldChg chg="addSp delSp modSp new mod setBg modClrScheme setClrOvrMap chgLayout">
        <pc:chgData name="Shirley Atkinson" userId="d45a2646-58d8-4bb7-8bff-96687757d9f3" providerId="ADAL" clId="{80F828AE-1948-A44F-83E8-BA48208E31F7}" dt="2021-10-31T17:50:37.174" v="1826" actId="26606"/>
        <pc:sldMkLst>
          <pc:docMk/>
          <pc:sldMk cId="2994516476" sldId="340"/>
        </pc:sldMkLst>
        <pc:spChg chg="del mod ord">
          <ac:chgData name="Shirley Atkinson" userId="d45a2646-58d8-4bb7-8bff-96687757d9f3" providerId="ADAL" clId="{80F828AE-1948-A44F-83E8-BA48208E31F7}" dt="2021-10-31T17:50:30.187" v="1813" actId="700"/>
          <ac:spMkLst>
            <pc:docMk/>
            <pc:sldMk cId="2994516476" sldId="340"/>
            <ac:spMk id="2" creationId="{9E822A1F-2FF6-C84C-9DEE-671833B75E4B}"/>
          </ac:spMkLst>
        </pc:spChg>
        <pc:spChg chg="del mod ord">
          <ac:chgData name="Shirley Atkinson" userId="d45a2646-58d8-4bb7-8bff-96687757d9f3" providerId="ADAL" clId="{80F828AE-1948-A44F-83E8-BA48208E31F7}" dt="2021-10-31T17:50:30.187" v="1813" actId="700"/>
          <ac:spMkLst>
            <pc:docMk/>
            <pc:sldMk cId="2994516476" sldId="340"/>
            <ac:spMk id="3" creationId="{91E6F069-0604-7C43-B274-E0E47FEA0B3E}"/>
          </ac:spMkLst>
        </pc:spChg>
        <pc:spChg chg="add mod ord">
          <ac:chgData name="Shirley Atkinson" userId="d45a2646-58d8-4bb7-8bff-96687757d9f3" providerId="ADAL" clId="{80F828AE-1948-A44F-83E8-BA48208E31F7}" dt="2021-10-31T17:50:37.174" v="1826" actId="26606"/>
          <ac:spMkLst>
            <pc:docMk/>
            <pc:sldMk cId="2994516476" sldId="340"/>
            <ac:spMk id="4" creationId="{F4BC8F02-3BBC-8D4F-8EA4-D43D9F1C41D8}"/>
          </ac:spMkLst>
        </pc:spChg>
        <pc:spChg chg="add mod ord">
          <ac:chgData name="Shirley Atkinson" userId="d45a2646-58d8-4bb7-8bff-96687757d9f3" providerId="ADAL" clId="{80F828AE-1948-A44F-83E8-BA48208E31F7}" dt="2021-10-31T17:50:37.174" v="1826" actId="26606"/>
          <ac:spMkLst>
            <pc:docMk/>
            <pc:sldMk cId="2994516476" sldId="340"/>
            <ac:spMk id="5" creationId="{5FA6CFF5-C58A-2E46-8B32-57157319A845}"/>
          </ac:spMkLst>
        </pc:spChg>
        <pc:spChg chg="add">
          <ac:chgData name="Shirley Atkinson" userId="d45a2646-58d8-4bb7-8bff-96687757d9f3" providerId="ADAL" clId="{80F828AE-1948-A44F-83E8-BA48208E31F7}" dt="2021-10-31T17:50:37.174" v="1826" actId="26606"/>
          <ac:spMkLst>
            <pc:docMk/>
            <pc:sldMk cId="2994516476" sldId="340"/>
            <ac:spMk id="11" creationId="{5A59F003-E00A-43F9-91DC-CC54E3B87466}"/>
          </ac:spMkLst>
        </pc:spChg>
        <pc:spChg chg="add">
          <ac:chgData name="Shirley Atkinson" userId="d45a2646-58d8-4bb7-8bff-96687757d9f3" providerId="ADAL" clId="{80F828AE-1948-A44F-83E8-BA48208E31F7}" dt="2021-10-31T17:50:37.174" v="1826" actId="26606"/>
          <ac:spMkLst>
            <pc:docMk/>
            <pc:sldMk cId="2994516476" sldId="340"/>
            <ac:spMk id="13" creationId="{D74A4382-E3AD-430A-9A1F-DFA3E0E77A7D}"/>
          </ac:spMkLst>
        </pc:spChg>
        <pc:spChg chg="add">
          <ac:chgData name="Shirley Atkinson" userId="d45a2646-58d8-4bb7-8bff-96687757d9f3" providerId="ADAL" clId="{80F828AE-1948-A44F-83E8-BA48208E31F7}" dt="2021-10-31T17:50:37.174" v="1826" actId="26606"/>
          <ac:spMkLst>
            <pc:docMk/>
            <pc:sldMk cId="2994516476" sldId="340"/>
            <ac:spMk id="15" creationId="{79F40191-0F44-4FD1-82CC-ACB507C14BE6}"/>
          </ac:spMkLst>
        </pc:spChg>
        <pc:picChg chg="add">
          <ac:chgData name="Shirley Atkinson" userId="d45a2646-58d8-4bb7-8bff-96687757d9f3" providerId="ADAL" clId="{80F828AE-1948-A44F-83E8-BA48208E31F7}" dt="2021-10-31T17:50:37.174" v="1826" actId="26606"/>
          <ac:picMkLst>
            <pc:docMk/>
            <pc:sldMk cId="2994516476" sldId="340"/>
            <ac:picMk id="7" creationId="{2C2F5506-B4EC-4D68-BA2B-A1161F1D8465}"/>
          </ac:picMkLst>
        </pc:picChg>
      </pc:sldChg>
      <pc:sldChg chg="addSp delSp modSp new mod modClrScheme chgLayout">
        <pc:chgData name="Shirley Atkinson" userId="d45a2646-58d8-4bb7-8bff-96687757d9f3" providerId="ADAL" clId="{80F828AE-1948-A44F-83E8-BA48208E31F7}" dt="2021-10-31T17:55:31.379" v="2238" actId="1076"/>
        <pc:sldMkLst>
          <pc:docMk/>
          <pc:sldMk cId="3896182403" sldId="341"/>
        </pc:sldMkLst>
        <pc:spChg chg="del mod ord">
          <ac:chgData name="Shirley Atkinson" userId="d45a2646-58d8-4bb7-8bff-96687757d9f3" providerId="ADAL" clId="{80F828AE-1948-A44F-83E8-BA48208E31F7}" dt="2021-10-31T17:52:18.251" v="1843" actId="700"/>
          <ac:spMkLst>
            <pc:docMk/>
            <pc:sldMk cId="3896182403" sldId="341"/>
            <ac:spMk id="2" creationId="{F09695AA-823E-6D43-87D9-7294B67A7363}"/>
          </ac:spMkLst>
        </pc:spChg>
        <pc:spChg chg="del mod ord">
          <ac:chgData name="Shirley Atkinson" userId="d45a2646-58d8-4bb7-8bff-96687757d9f3" providerId="ADAL" clId="{80F828AE-1948-A44F-83E8-BA48208E31F7}" dt="2021-10-31T17:52:18.251" v="1843" actId="700"/>
          <ac:spMkLst>
            <pc:docMk/>
            <pc:sldMk cId="3896182403" sldId="341"/>
            <ac:spMk id="3" creationId="{F43E3F45-48EF-B14B-80BB-7182A27ED1A8}"/>
          </ac:spMkLst>
        </pc:spChg>
        <pc:spChg chg="add mod ord">
          <ac:chgData name="Shirley Atkinson" userId="d45a2646-58d8-4bb7-8bff-96687757d9f3" providerId="ADAL" clId="{80F828AE-1948-A44F-83E8-BA48208E31F7}" dt="2021-10-31T17:52:22.304" v="1855" actId="20577"/>
          <ac:spMkLst>
            <pc:docMk/>
            <pc:sldMk cId="3896182403" sldId="341"/>
            <ac:spMk id="4" creationId="{7ECBFDE0-BDAF-B240-B1CA-37B6F94EFF97}"/>
          </ac:spMkLst>
        </pc:spChg>
        <pc:spChg chg="add mod ord">
          <ac:chgData name="Shirley Atkinson" userId="d45a2646-58d8-4bb7-8bff-96687757d9f3" providerId="ADAL" clId="{80F828AE-1948-A44F-83E8-BA48208E31F7}" dt="2021-10-31T17:55:31.379" v="2238" actId="1076"/>
          <ac:spMkLst>
            <pc:docMk/>
            <pc:sldMk cId="3896182403" sldId="341"/>
            <ac:spMk id="5" creationId="{38EE6BD3-A93B-0140-95BA-F9FA8939A45A}"/>
          </ac:spMkLst>
        </pc:spChg>
      </pc:sldChg>
      <pc:sldChg chg="addSp delSp modSp new mod ord setBg setClrOvrMap">
        <pc:chgData name="Shirley Atkinson" userId="d45a2646-58d8-4bb7-8bff-96687757d9f3" providerId="ADAL" clId="{80F828AE-1948-A44F-83E8-BA48208E31F7}" dt="2021-10-31T17:57:26.898" v="2256" actId="26606"/>
        <pc:sldMkLst>
          <pc:docMk/>
          <pc:sldMk cId="287419698" sldId="342"/>
        </pc:sldMkLst>
        <pc:spChg chg="mod">
          <ac:chgData name="Shirley Atkinson" userId="d45a2646-58d8-4bb7-8bff-96687757d9f3" providerId="ADAL" clId="{80F828AE-1948-A44F-83E8-BA48208E31F7}" dt="2021-10-31T17:57:26.898" v="2256" actId="26606"/>
          <ac:spMkLst>
            <pc:docMk/>
            <pc:sldMk cId="287419698" sldId="342"/>
            <ac:spMk id="2" creationId="{26655394-AB7A-384B-AFEC-DF2ED64D7634}"/>
          </ac:spMkLst>
        </pc:spChg>
        <pc:spChg chg="del">
          <ac:chgData name="Shirley Atkinson" userId="d45a2646-58d8-4bb7-8bff-96687757d9f3" providerId="ADAL" clId="{80F828AE-1948-A44F-83E8-BA48208E31F7}" dt="2021-10-31T17:57:26.898" v="2256" actId="26606"/>
          <ac:spMkLst>
            <pc:docMk/>
            <pc:sldMk cId="287419698" sldId="342"/>
            <ac:spMk id="3" creationId="{58292D55-0B09-D84E-A0ED-3C9943DA8FD4}"/>
          </ac:spMkLst>
        </pc:spChg>
        <pc:spChg chg="add">
          <ac:chgData name="Shirley Atkinson" userId="d45a2646-58d8-4bb7-8bff-96687757d9f3" providerId="ADAL" clId="{80F828AE-1948-A44F-83E8-BA48208E31F7}" dt="2021-10-31T17:57:26.898" v="2256" actId="26606"/>
          <ac:spMkLst>
            <pc:docMk/>
            <pc:sldMk cId="287419698" sldId="342"/>
            <ac:spMk id="9" creationId="{5A59F003-E00A-43F9-91DC-CC54E3B87466}"/>
          </ac:spMkLst>
        </pc:spChg>
        <pc:spChg chg="add">
          <ac:chgData name="Shirley Atkinson" userId="d45a2646-58d8-4bb7-8bff-96687757d9f3" providerId="ADAL" clId="{80F828AE-1948-A44F-83E8-BA48208E31F7}" dt="2021-10-31T17:57:26.898" v="2256" actId="26606"/>
          <ac:spMkLst>
            <pc:docMk/>
            <pc:sldMk cId="287419698" sldId="342"/>
            <ac:spMk id="11" creationId="{D74A4382-E3AD-430A-9A1F-DFA3E0E77A7D}"/>
          </ac:spMkLst>
        </pc:spChg>
        <pc:spChg chg="add">
          <ac:chgData name="Shirley Atkinson" userId="d45a2646-58d8-4bb7-8bff-96687757d9f3" providerId="ADAL" clId="{80F828AE-1948-A44F-83E8-BA48208E31F7}" dt="2021-10-31T17:57:26.898" v="2256" actId="26606"/>
          <ac:spMkLst>
            <pc:docMk/>
            <pc:sldMk cId="287419698" sldId="342"/>
            <ac:spMk id="13" creationId="{79F40191-0F44-4FD1-82CC-ACB507C14BE6}"/>
          </ac:spMkLst>
        </pc:spChg>
        <pc:picChg chg="add">
          <ac:chgData name="Shirley Atkinson" userId="d45a2646-58d8-4bb7-8bff-96687757d9f3" providerId="ADAL" clId="{80F828AE-1948-A44F-83E8-BA48208E31F7}" dt="2021-10-31T17:57:26.898" v="2256" actId="26606"/>
          <ac:picMkLst>
            <pc:docMk/>
            <pc:sldMk cId="287419698" sldId="342"/>
            <ac:picMk id="5" creationId="{F545F9B6-ABA3-4573-AF47-5AF9999C60CE}"/>
          </ac:picMkLst>
        </pc:picChg>
      </pc:sldChg>
      <pc:sldChg chg="modSp new mod">
        <pc:chgData name="Shirley Atkinson" userId="d45a2646-58d8-4bb7-8bff-96687757d9f3" providerId="ADAL" clId="{80F828AE-1948-A44F-83E8-BA48208E31F7}" dt="2021-10-31T17:59:22.545" v="2626" actId="20577"/>
        <pc:sldMkLst>
          <pc:docMk/>
          <pc:sldMk cId="1142777413" sldId="343"/>
        </pc:sldMkLst>
        <pc:spChg chg="mod">
          <ac:chgData name="Shirley Atkinson" userId="d45a2646-58d8-4bb7-8bff-96687757d9f3" providerId="ADAL" clId="{80F828AE-1948-A44F-83E8-BA48208E31F7}" dt="2021-10-31T17:57:40.515" v="2273" actId="20577"/>
          <ac:spMkLst>
            <pc:docMk/>
            <pc:sldMk cId="1142777413" sldId="343"/>
            <ac:spMk id="2" creationId="{F0A85A18-D9F9-5D4D-BF8E-CA994C2CFD4C}"/>
          </ac:spMkLst>
        </pc:spChg>
        <pc:spChg chg="mod">
          <ac:chgData name="Shirley Atkinson" userId="d45a2646-58d8-4bb7-8bff-96687757d9f3" providerId="ADAL" clId="{80F828AE-1948-A44F-83E8-BA48208E31F7}" dt="2021-10-31T17:59:22.545" v="2626" actId="20577"/>
          <ac:spMkLst>
            <pc:docMk/>
            <pc:sldMk cId="1142777413" sldId="343"/>
            <ac:spMk id="3" creationId="{F8AB4F51-E58C-4F48-92E0-BCF01CC5072E}"/>
          </ac:spMkLst>
        </pc:spChg>
      </pc:sldChg>
      <pc:sldChg chg="addSp delSp modSp new mod modClrScheme chgLayout">
        <pc:chgData name="Shirley Atkinson" userId="d45a2646-58d8-4bb7-8bff-96687757d9f3" providerId="ADAL" clId="{80F828AE-1948-A44F-83E8-BA48208E31F7}" dt="2021-10-31T18:02:36.106" v="3136" actId="20577"/>
        <pc:sldMkLst>
          <pc:docMk/>
          <pc:sldMk cId="1193771116" sldId="344"/>
        </pc:sldMkLst>
        <pc:spChg chg="del mod ord">
          <ac:chgData name="Shirley Atkinson" userId="d45a2646-58d8-4bb7-8bff-96687757d9f3" providerId="ADAL" clId="{80F828AE-1948-A44F-83E8-BA48208E31F7}" dt="2021-10-31T17:59:56.855" v="2629" actId="700"/>
          <ac:spMkLst>
            <pc:docMk/>
            <pc:sldMk cId="1193771116" sldId="344"/>
            <ac:spMk id="2" creationId="{AC249BE1-336F-914C-BD8C-33CA8FDC005A}"/>
          </ac:spMkLst>
        </pc:spChg>
        <pc:spChg chg="del mod ord">
          <ac:chgData name="Shirley Atkinson" userId="d45a2646-58d8-4bb7-8bff-96687757d9f3" providerId="ADAL" clId="{80F828AE-1948-A44F-83E8-BA48208E31F7}" dt="2021-10-31T17:59:56.855" v="2629" actId="700"/>
          <ac:spMkLst>
            <pc:docMk/>
            <pc:sldMk cId="1193771116" sldId="344"/>
            <ac:spMk id="3" creationId="{644A68B9-FAB5-8549-8973-E786062FB657}"/>
          </ac:spMkLst>
        </pc:spChg>
        <pc:spChg chg="add mod ord">
          <ac:chgData name="Shirley Atkinson" userId="d45a2646-58d8-4bb7-8bff-96687757d9f3" providerId="ADAL" clId="{80F828AE-1948-A44F-83E8-BA48208E31F7}" dt="2021-10-31T17:59:59.974" v="2635" actId="20577"/>
          <ac:spMkLst>
            <pc:docMk/>
            <pc:sldMk cId="1193771116" sldId="344"/>
            <ac:spMk id="4" creationId="{54BC14AF-F9E6-D34E-9EE0-5743AC734D0A}"/>
          </ac:spMkLst>
        </pc:spChg>
        <pc:spChg chg="add mod ord">
          <ac:chgData name="Shirley Atkinson" userId="d45a2646-58d8-4bb7-8bff-96687757d9f3" providerId="ADAL" clId="{80F828AE-1948-A44F-83E8-BA48208E31F7}" dt="2021-10-31T18:01:41.703" v="3056" actId="1076"/>
          <ac:spMkLst>
            <pc:docMk/>
            <pc:sldMk cId="1193771116" sldId="344"/>
            <ac:spMk id="5" creationId="{03727D4A-7F9D-9047-975A-FC24C4729B03}"/>
          </ac:spMkLst>
        </pc:spChg>
        <pc:spChg chg="add mod">
          <ac:chgData name="Shirley Atkinson" userId="d45a2646-58d8-4bb7-8bff-96687757d9f3" providerId="ADAL" clId="{80F828AE-1948-A44F-83E8-BA48208E31F7}" dt="2021-10-31T18:02:36.106" v="3136" actId="20577"/>
          <ac:spMkLst>
            <pc:docMk/>
            <pc:sldMk cId="1193771116" sldId="344"/>
            <ac:spMk id="6" creationId="{F049A636-A31C-8645-9DEC-CC99CDA623BB}"/>
          </ac:spMkLst>
        </pc:spChg>
      </pc:sldChg>
      <pc:sldChg chg="addSp delSp modSp new mod setBg modClrScheme setClrOvrMap chgLayout">
        <pc:chgData name="Shirley Atkinson" userId="d45a2646-58d8-4bb7-8bff-96687757d9f3" providerId="ADAL" clId="{80F828AE-1948-A44F-83E8-BA48208E31F7}" dt="2021-10-31T18:04:08.317" v="3236" actId="26606"/>
        <pc:sldMkLst>
          <pc:docMk/>
          <pc:sldMk cId="36953348" sldId="345"/>
        </pc:sldMkLst>
        <pc:spChg chg="del mod ord">
          <ac:chgData name="Shirley Atkinson" userId="d45a2646-58d8-4bb7-8bff-96687757d9f3" providerId="ADAL" clId="{80F828AE-1948-A44F-83E8-BA48208E31F7}" dt="2021-10-31T18:03:47.225" v="3204" actId="700"/>
          <ac:spMkLst>
            <pc:docMk/>
            <pc:sldMk cId="36953348" sldId="345"/>
            <ac:spMk id="2" creationId="{7257AD9F-D86B-9C41-B78B-86F06E22A56E}"/>
          </ac:spMkLst>
        </pc:spChg>
        <pc:spChg chg="del mod ord">
          <ac:chgData name="Shirley Atkinson" userId="d45a2646-58d8-4bb7-8bff-96687757d9f3" providerId="ADAL" clId="{80F828AE-1948-A44F-83E8-BA48208E31F7}" dt="2021-10-31T18:03:47.225" v="3204" actId="700"/>
          <ac:spMkLst>
            <pc:docMk/>
            <pc:sldMk cId="36953348" sldId="345"/>
            <ac:spMk id="3" creationId="{BE886349-0057-7549-80A1-83113D3B39F3}"/>
          </ac:spMkLst>
        </pc:spChg>
        <pc:spChg chg="add mod ord">
          <ac:chgData name="Shirley Atkinson" userId="d45a2646-58d8-4bb7-8bff-96687757d9f3" providerId="ADAL" clId="{80F828AE-1948-A44F-83E8-BA48208E31F7}" dt="2021-10-31T18:04:08.317" v="3236" actId="26606"/>
          <ac:spMkLst>
            <pc:docMk/>
            <pc:sldMk cId="36953348" sldId="345"/>
            <ac:spMk id="4" creationId="{582AD590-4C5F-B440-938B-8DC27C369065}"/>
          </ac:spMkLst>
        </pc:spChg>
        <pc:spChg chg="add del mod ord">
          <ac:chgData name="Shirley Atkinson" userId="d45a2646-58d8-4bb7-8bff-96687757d9f3" providerId="ADAL" clId="{80F828AE-1948-A44F-83E8-BA48208E31F7}" dt="2021-10-31T18:04:08.317" v="3236" actId="26606"/>
          <ac:spMkLst>
            <pc:docMk/>
            <pc:sldMk cId="36953348" sldId="345"/>
            <ac:spMk id="5" creationId="{3AE58E66-ED4E-6341-8072-ECB73DA8C924}"/>
          </ac:spMkLst>
        </pc:spChg>
        <pc:spChg chg="add">
          <ac:chgData name="Shirley Atkinson" userId="d45a2646-58d8-4bb7-8bff-96687757d9f3" providerId="ADAL" clId="{80F828AE-1948-A44F-83E8-BA48208E31F7}" dt="2021-10-31T18:04:08.317" v="3236" actId="26606"/>
          <ac:spMkLst>
            <pc:docMk/>
            <pc:sldMk cId="36953348" sldId="345"/>
            <ac:spMk id="11" creationId="{5A59F003-E00A-43F9-91DC-CC54E3B87466}"/>
          </ac:spMkLst>
        </pc:spChg>
        <pc:spChg chg="add">
          <ac:chgData name="Shirley Atkinson" userId="d45a2646-58d8-4bb7-8bff-96687757d9f3" providerId="ADAL" clId="{80F828AE-1948-A44F-83E8-BA48208E31F7}" dt="2021-10-31T18:04:08.317" v="3236" actId="26606"/>
          <ac:spMkLst>
            <pc:docMk/>
            <pc:sldMk cId="36953348" sldId="345"/>
            <ac:spMk id="13" creationId="{D74A4382-E3AD-430A-9A1F-DFA3E0E77A7D}"/>
          </ac:spMkLst>
        </pc:spChg>
        <pc:spChg chg="add">
          <ac:chgData name="Shirley Atkinson" userId="d45a2646-58d8-4bb7-8bff-96687757d9f3" providerId="ADAL" clId="{80F828AE-1948-A44F-83E8-BA48208E31F7}" dt="2021-10-31T18:04:08.317" v="3236" actId="26606"/>
          <ac:spMkLst>
            <pc:docMk/>
            <pc:sldMk cId="36953348" sldId="345"/>
            <ac:spMk id="15" creationId="{79F40191-0F44-4FD1-82CC-ACB507C14BE6}"/>
          </ac:spMkLst>
        </pc:spChg>
        <pc:picChg chg="add">
          <ac:chgData name="Shirley Atkinson" userId="d45a2646-58d8-4bb7-8bff-96687757d9f3" providerId="ADAL" clId="{80F828AE-1948-A44F-83E8-BA48208E31F7}" dt="2021-10-31T18:04:08.317" v="3236" actId="26606"/>
          <ac:picMkLst>
            <pc:docMk/>
            <pc:sldMk cId="36953348" sldId="345"/>
            <ac:picMk id="7" creationId="{458D51ED-AC42-49E8-9F34-ABC3AE1C964A}"/>
          </ac:picMkLst>
        </pc:picChg>
      </pc:sldChg>
      <pc:sldChg chg="addSp modSp new del mod modClrScheme chgLayout">
        <pc:chgData name="Shirley Atkinson" userId="d45a2646-58d8-4bb7-8bff-96687757d9f3" providerId="ADAL" clId="{80F828AE-1948-A44F-83E8-BA48208E31F7}" dt="2021-10-31T18:03:06.321" v="3154" actId="2696"/>
        <pc:sldMkLst>
          <pc:docMk/>
          <pc:sldMk cId="4191579779" sldId="345"/>
        </pc:sldMkLst>
        <pc:spChg chg="add mod">
          <ac:chgData name="Shirley Atkinson" userId="d45a2646-58d8-4bb7-8bff-96687757d9f3" providerId="ADAL" clId="{80F828AE-1948-A44F-83E8-BA48208E31F7}" dt="2021-10-31T18:02:59.878" v="3153" actId="20577"/>
          <ac:spMkLst>
            <pc:docMk/>
            <pc:sldMk cId="4191579779" sldId="345"/>
            <ac:spMk id="2" creationId="{2468A420-156D-8D4F-AED5-B4B280F0517B}"/>
          </ac:spMkLst>
        </pc:spChg>
        <pc:spChg chg="add mod">
          <ac:chgData name="Shirley Atkinson" userId="d45a2646-58d8-4bb7-8bff-96687757d9f3" providerId="ADAL" clId="{80F828AE-1948-A44F-83E8-BA48208E31F7}" dt="2021-10-31T18:02:55.771" v="3138" actId="700"/>
          <ac:spMkLst>
            <pc:docMk/>
            <pc:sldMk cId="4191579779" sldId="345"/>
            <ac:spMk id="3" creationId="{E5F1296F-4E8E-3D40-9D6F-C01B9809293C}"/>
          </ac:spMkLst>
        </pc:spChg>
      </pc:sldChg>
      <pc:sldChg chg="modSp new mod">
        <pc:chgData name="Shirley Atkinson" userId="d45a2646-58d8-4bb7-8bff-96687757d9f3" providerId="ADAL" clId="{80F828AE-1948-A44F-83E8-BA48208E31F7}" dt="2021-10-31T18:06:56.613" v="3595" actId="20577"/>
        <pc:sldMkLst>
          <pc:docMk/>
          <pc:sldMk cId="3537560983" sldId="346"/>
        </pc:sldMkLst>
        <pc:spChg chg="mod">
          <ac:chgData name="Shirley Atkinson" userId="d45a2646-58d8-4bb7-8bff-96687757d9f3" providerId="ADAL" clId="{80F828AE-1948-A44F-83E8-BA48208E31F7}" dt="2021-10-31T18:04:25.461" v="3240" actId="20577"/>
          <ac:spMkLst>
            <pc:docMk/>
            <pc:sldMk cId="3537560983" sldId="346"/>
            <ac:spMk id="2" creationId="{706F8B3B-DC67-C44D-89C0-691ADC6E7D45}"/>
          </ac:spMkLst>
        </pc:spChg>
        <pc:spChg chg="mod">
          <ac:chgData name="Shirley Atkinson" userId="d45a2646-58d8-4bb7-8bff-96687757d9f3" providerId="ADAL" clId="{80F828AE-1948-A44F-83E8-BA48208E31F7}" dt="2021-10-31T18:06:56.613" v="3595" actId="20577"/>
          <ac:spMkLst>
            <pc:docMk/>
            <pc:sldMk cId="3537560983" sldId="346"/>
            <ac:spMk id="3" creationId="{B3D2E272-5124-3642-972E-0C271630CEE7}"/>
          </ac:spMkLst>
        </pc:spChg>
      </pc:sldChg>
      <pc:sldChg chg="modSp new mod">
        <pc:chgData name="Shirley Atkinson" userId="d45a2646-58d8-4bb7-8bff-96687757d9f3" providerId="ADAL" clId="{80F828AE-1948-A44F-83E8-BA48208E31F7}" dt="2021-10-31T18:08:46.302" v="3961" actId="1076"/>
        <pc:sldMkLst>
          <pc:docMk/>
          <pc:sldMk cId="1331748282" sldId="347"/>
        </pc:sldMkLst>
        <pc:spChg chg="mod">
          <ac:chgData name="Shirley Atkinson" userId="d45a2646-58d8-4bb7-8bff-96687757d9f3" providerId="ADAL" clId="{80F828AE-1948-A44F-83E8-BA48208E31F7}" dt="2021-10-31T18:07:16.654" v="3606" actId="20577"/>
          <ac:spMkLst>
            <pc:docMk/>
            <pc:sldMk cId="1331748282" sldId="347"/>
            <ac:spMk id="2" creationId="{761A1535-A000-5846-A7E7-F7870E6063ED}"/>
          </ac:spMkLst>
        </pc:spChg>
        <pc:spChg chg="mod">
          <ac:chgData name="Shirley Atkinson" userId="d45a2646-58d8-4bb7-8bff-96687757d9f3" providerId="ADAL" clId="{80F828AE-1948-A44F-83E8-BA48208E31F7}" dt="2021-10-31T18:08:46.302" v="3961" actId="1076"/>
          <ac:spMkLst>
            <pc:docMk/>
            <pc:sldMk cId="1331748282" sldId="347"/>
            <ac:spMk id="3" creationId="{A840A198-1786-CC4D-9451-CEA133A08C68}"/>
          </ac:spMkLst>
        </pc:spChg>
      </pc:sldChg>
      <pc:sldChg chg="addSp delSp modSp new mod setBg modClrScheme setClrOvrMap chgLayout">
        <pc:chgData name="Shirley Atkinson" userId="d45a2646-58d8-4bb7-8bff-96687757d9f3" providerId="ADAL" clId="{80F828AE-1948-A44F-83E8-BA48208E31F7}" dt="2021-10-31T18:14:51.312" v="4011" actId="20577"/>
        <pc:sldMkLst>
          <pc:docMk/>
          <pc:sldMk cId="1016493913" sldId="348"/>
        </pc:sldMkLst>
        <pc:spChg chg="del mod ord">
          <ac:chgData name="Shirley Atkinson" userId="d45a2646-58d8-4bb7-8bff-96687757d9f3" providerId="ADAL" clId="{80F828AE-1948-A44F-83E8-BA48208E31F7}" dt="2021-10-31T18:13:44.713" v="3967" actId="700"/>
          <ac:spMkLst>
            <pc:docMk/>
            <pc:sldMk cId="1016493913" sldId="348"/>
            <ac:spMk id="2" creationId="{04F7E47D-3CD7-4840-8210-6D7C28A2F91D}"/>
          </ac:spMkLst>
        </pc:spChg>
        <pc:spChg chg="del mod ord">
          <ac:chgData name="Shirley Atkinson" userId="d45a2646-58d8-4bb7-8bff-96687757d9f3" providerId="ADAL" clId="{80F828AE-1948-A44F-83E8-BA48208E31F7}" dt="2021-10-31T18:13:44.713" v="3967" actId="700"/>
          <ac:spMkLst>
            <pc:docMk/>
            <pc:sldMk cId="1016493913" sldId="348"/>
            <ac:spMk id="3" creationId="{2A08D853-08B5-AD48-80C2-FFB987E461D9}"/>
          </ac:spMkLst>
        </pc:spChg>
        <pc:spChg chg="add mod ord">
          <ac:chgData name="Shirley Atkinson" userId="d45a2646-58d8-4bb7-8bff-96687757d9f3" providerId="ADAL" clId="{80F828AE-1948-A44F-83E8-BA48208E31F7}" dt="2021-10-31T18:14:03.449" v="3981" actId="26606"/>
          <ac:spMkLst>
            <pc:docMk/>
            <pc:sldMk cId="1016493913" sldId="348"/>
            <ac:spMk id="4" creationId="{3C3A84D4-DC5F-E944-A083-B1B1E05472F0}"/>
          </ac:spMkLst>
        </pc:spChg>
        <pc:spChg chg="add mod ord">
          <ac:chgData name="Shirley Atkinson" userId="d45a2646-58d8-4bb7-8bff-96687757d9f3" providerId="ADAL" clId="{80F828AE-1948-A44F-83E8-BA48208E31F7}" dt="2021-10-31T18:14:51.312" v="4011" actId="20577"/>
          <ac:spMkLst>
            <pc:docMk/>
            <pc:sldMk cId="1016493913" sldId="348"/>
            <ac:spMk id="5" creationId="{7BE256A8-914F-2147-9141-C21D31EF256E}"/>
          </ac:spMkLst>
        </pc:spChg>
        <pc:spChg chg="add">
          <ac:chgData name="Shirley Atkinson" userId="d45a2646-58d8-4bb7-8bff-96687757d9f3" providerId="ADAL" clId="{80F828AE-1948-A44F-83E8-BA48208E31F7}" dt="2021-10-31T18:14:03.449" v="3981" actId="26606"/>
          <ac:spMkLst>
            <pc:docMk/>
            <pc:sldMk cId="1016493913" sldId="348"/>
            <ac:spMk id="11" creationId="{5A59F003-E00A-43F9-91DC-CC54E3B87466}"/>
          </ac:spMkLst>
        </pc:spChg>
        <pc:spChg chg="add">
          <ac:chgData name="Shirley Atkinson" userId="d45a2646-58d8-4bb7-8bff-96687757d9f3" providerId="ADAL" clId="{80F828AE-1948-A44F-83E8-BA48208E31F7}" dt="2021-10-31T18:14:03.449" v="3981" actId="26606"/>
          <ac:spMkLst>
            <pc:docMk/>
            <pc:sldMk cId="1016493913" sldId="348"/>
            <ac:spMk id="13" creationId="{D74A4382-E3AD-430A-9A1F-DFA3E0E77A7D}"/>
          </ac:spMkLst>
        </pc:spChg>
        <pc:spChg chg="add">
          <ac:chgData name="Shirley Atkinson" userId="d45a2646-58d8-4bb7-8bff-96687757d9f3" providerId="ADAL" clId="{80F828AE-1948-A44F-83E8-BA48208E31F7}" dt="2021-10-31T18:14:03.449" v="3981" actId="26606"/>
          <ac:spMkLst>
            <pc:docMk/>
            <pc:sldMk cId="1016493913" sldId="348"/>
            <ac:spMk id="15" creationId="{79F40191-0F44-4FD1-82CC-ACB507C14BE6}"/>
          </ac:spMkLst>
        </pc:spChg>
        <pc:picChg chg="add">
          <ac:chgData name="Shirley Atkinson" userId="d45a2646-58d8-4bb7-8bff-96687757d9f3" providerId="ADAL" clId="{80F828AE-1948-A44F-83E8-BA48208E31F7}" dt="2021-10-31T18:14:03.449" v="3981" actId="26606"/>
          <ac:picMkLst>
            <pc:docMk/>
            <pc:sldMk cId="1016493913" sldId="348"/>
            <ac:picMk id="7" creationId="{F6E615F0-F75F-4023-9DFF-8B9B7093E4CC}"/>
          </ac:picMkLst>
        </pc:picChg>
      </pc:sldChg>
      <pc:sldChg chg="addSp delSp modSp new mod setBg modClrScheme setClrOvrMap chgLayout">
        <pc:chgData name="Shirley Atkinson" userId="d45a2646-58d8-4bb7-8bff-96687757d9f3" providerId="ADAL" clId="{80F828AE-1948-A44F-83E8-BA48208E31F7}" dt="2021-10-31T18:15:26.917" v="4021" actId="26606"/>
        <pc:sldMkLst>
          <pc:docMk/>
          <pc:sldMk cId="3468736036" sldId="349"/>
        </pc:sldMkLst>
        <pc:spChg chg="del mod ord">
          <ac:chgData name="Shirley Atkinson" userId="d45a2646-58d8-4bb7-8bff-96687757d9f3" providerId="ADAL" clId="{80F828AE-1948-A44F-83E8-BA48208E31F7}" dt="2021-10-31T18:15:20.779" v="4013" actId="700"/>
          <ac:spMkLst>
            <pc:docMk/>
            <pc:sldMk cId="3468736036" sldId="349"/>
            <ac:spMk id="2" creationId="{2CDF4A95-6A36-DD4F-8F99-E8A3A4F916B9}"/>
          </ac:spMkLst>
        </pc:spChg>
        <pc:spChg chg="del mod ord">
          <ac:chgData name="Shirley Atkinson" userId="d45a2646-58d8-4bb7-8bff-96687757d9f3" providerId="ADAL" clId="{80F828AE-1948-A44F-83E8-BA48208E31F7}" dt="2021-10-31T18:15:20.779" v="4013" actId="700"/>
          <ac:spMkLst>
            <pc:docMk/>
            <pc:sldMk cId="3468736036" sldId="349"/>
            <ac:spMk id="3" creationId="{8CB91F4C-588D-CC46-B1F7-2D4B43AC96F0}"/>
          </ac:spMkLst>
        </pc:spChg>
        <pc:spChg chg="add mod ord">
          <ac:chgData name="Shirley Atkinson" userId="d45a2646-58d8-4bb7-8bff-96687757d9f3" providerId="ADAL" clId="{80F828AE-1948-A44F-83E8-BA48208E31F7}" dt="2021-10-31T18:15:26.917" v="4021" actId="26606"/>
          <ac:spMkLst>
            <pc:docMk/>
            <pc:sldMk cId="3468736036" sldId="349"/>
            <ac:spMk id="4" creationId="{72624D90-E597-8340-9849-03B69E2C04FE}"/>
          </ac:spMkLst>
        </pc:spChg>
        <pc:spChg chg="add mod ord">
          <ac:chgData name="Shirley Atkinson" userId="d45a2646-58d8-4bb7-8bff-96687757d9f3" providerId="ADAL" clId="{80F828AE-1948-A44F-83E8-BA48208E31F7}" dt="2021-10-31T18:15:26.917" v="4021" actId="26606"/>
          <ac:spMkLst>
            <pc:docMk/>
            <pc:sldMk cId="3468736036" sldId="349"/>
            <ac:spMk id="5" creationId="{0C2E25B0-367C-5440-8B52-AFC2EA39CFEE}"/>
          </ac:spMkLst>
        </pc:spChg>
        <pc:spChg chg="add del">
          <ac:chgData name="Shirley Atkinson" userId="d45a2646-58d8-4bb7-8bff-96687757d9f3" providerId="ADAL" clId="{80F828AE-1948-A44F-83E8-BA48208E31F7}" dt="2021-10-31T18:15:26.898" v="4020" actId="26606"/>
          <ac:spMkLst>
            <pc:docMk/>
            <pc:sldMk cId="3468736036" sldId="349"/>
            <ac:spMk id="11" creationId="{5A59F003-E00A-43F9-91DC-CC54E3B87466}"/>
          </ac:spMkLst>
        </pc:spChg>
        <pc:spChg chg="add del">
          <ac:chgData name="Shirley Atkinson" userId="d45a2646-58d8-4bb7-8bff-96687757d9f3" providerId="ADAL" clId="{80F828AE-1948-A44F-83E8-BA48208E31F7}" dt="2021-10-31T18:15:26.898" v="4020" actId="26606"/>
          <ac:spMkLst>
            <pc:docMk/>
            <pc:sldMk cId="3468736036" sldId="349"/>
            <ac:spMk id="13" creationId="{D74A4382-E3AD-430A-9A1F-DFA3E0E77A7D}"/>
          </ac:spMkLst>
        </pc:spChg>
        <pc:spChg chg="add del">
          <ac:chgData name="Shirley Atkinson" userId="d45a2646-58d8-4bb7-8bff-96687757d9f3" providerId="ADAL" clId="{80F828AE-1948-A44F-83E8-BA48208E31F7}" dt="2021-10-31T18:15:26.898" v="4020" actId="26606"/>
          <ac:spMkLst>
            <pc:docMk/>
            <pc:sldMk cId="3468736036" sldId="349"/>
            <ac:spMk id="15" creationId="{79F40191-0F44-4FD1-82CC-ACB507C14BE6}"/>
          </ac:spMkLst>
        </pc:spChg>
        <pc:spChg chg="add">
          <ac:chgData name="Shirley Atkinson" userId="d45a2646-58d8-4bb7-8bff-96687757d9f3" providerId="ADAL" clId="{80F828AE-1948-A44F-83E8-BA48208E31F7}" dt="2021-10-31T18:15:26.917" v="4021" actId="26606"/>
          <ac:spMkLst>
            <pc:docMk/>
            <pc:sldMk cId="3468736036" sldId="349"/>
            <ac:spMk id="17" creationId="{71B2258F-86CA-4D4D-8270-BC05FCDEBFB3}"/>
          </ac:spMkLst>
        </pc:spChg>
        <pc:picChg chg="add del">
          <ac:chgData name="Shirley Atkinson" userId="d45a2646-58d8-4bb7-8bff-96687757d9f3" providerId="ADAL" clId="{80F828AE-1948-A44F-83E8-BA48208E31F7}" dt="2021-10-31T18:15:26.898" v="4020" actId="26606"/>
          <ac:picMkLst>
            <pc:docMk/>
            <pc:sldMk cId="3468736036" sldId="349"/>
            <ac:picMk id="7" creationId="{C92A5C6D-6798-4FBB-9E79-6BD23AAD7212}"/>
          </ac:picMkLst>
        </pc:picChg>
        <pc:picChg chg="add">
          <ac:chgData name="Shirley Atkinson" userId="d45a2646-58d8-4bb7-8bff-96687757d9f3" providerId="ADAL" clId="{80F828AE-1948-A44F-83E8-BA48208E31F7}" dt="2021-10-31T18:15:26.917" v="4021" actId="26606"/>
          <ac:picMkLst>
            <pc:docMk/>
            <pc:sldMk cId="3468736036" sldId="349"/>
            <ac:picMk id="18" creationId="{FFB68F53-3F7F-4855-BC55-C6274E4F6D72}"/>
          </ac:picMkLst>
        </pc:picChg>
      </pc:sldChg>
      <pc:sldChg chg="addSp delSp modSp new mod setBg modClrScheme setClrOvrMap chgLayout">
        <pc:chgData name="Shirley Atkinson" userId="d45a2646-58d8-4bb7-8bff-96687757d9f3" providerId="ADAL" clId="{80F828AE-1948-A44F-83E8-BA48208E31F7}" dt="2021-10-31T18:16:05.976" v="4053" actId="26606"/>
        <pc:sldMkLst>
          <pc:docMk/>
          <pc:sldMk cId="3353845531" sldId="350"/>
        </pc:sldMkLst>
        <pc:spChg chg="del mod ord">
          <ac:chgData name="Shirley Atkinson" userId="d45a2646-58d8-4bb7-8bff-96687757d9f3" providerId="ADAL" clId="{80F828AE-1948-A44F-83E8-BA48208E31F7}" dt="2021-10-31T18:15:57.733" v="4023" actId="700"/>
          <ac:spMkLst>
            <pc:docMk/>
            <pc:sldMk cId="3353845531" sldId="350"/>
            <ac:spMk id="2" creationId="{6920357F-DC11-A747-B6CF-A5A5984F7F88}"/>
          </ac:spMkLst>
        </pc:spChg>
        <pc:spChg chg="del mod ord">
          <ac:chgData name="Shirley Atkinson" userId="d45a2646-58d8-4bb7-8bff-96687757d9f3" providerId="ADAL" clId="{80F828AE-1948-A44F-83E8-BA48208E31F7}" dt="2021-10-31T18:15:57.733" v="4023" actId="700"/>
          <ac:spMkLst>
            <pc:docMk/>
            <pc:sldMk cId="3353845531" sldId="350"/>
            <ac:spMk id="3" creationId="{55D23EFA-533A-8A4C-8D27-70844DFB741C}"/>
          </ac:spMkLst>
        </pc:spChg>
        <pc:spChg chg="add mod ord">
          <ac:chgData name="Shirley Atkinson" userId="d45a2646-58d8-4bb7-8bff-96687757d9f3" providerId="ADAL" clId="{80F828AE-1948-A44F-83E8-BA48208E31F7}" dt="2021-10-31T18:16:05.976" v="4053" actId="26606"/>
          <ac:spMkLst>
            <pc:docMk/>
            <pc:sldMk cId="3353845531" sldId="350"/>
            <ac:spMk id="4" creationId="{8E6E1B31-25BB-6943-AB94-DBA0E70ED50E}"/>
          </ac:spMkLst>
        </pc:spChg>
        <pc:spChg chg="add mod ord">
          <ac:chgData name="Shirley Atkinson" userId="d45a2646-58d8-4bb7-8bff-96687757d9f3" providerId="ADAL" clId="{80F828AE-1948-A44F-83E8-BA48208E31F7}" dt="2021-10-31T18:16:05.976" v="4053" actId="26606"/>
          <ac:spMkLst>
            <pc:docMk/>
            <pc:sldMk cId="3353845531" sldId="350"/>
            <ac:spMk id="5" creationId="{0A933A99-022D-BA49-8E24-45EB4245B859}"/>
          </ac:spMkLst>
        </pc:spChg>
        <pc:spChg chg="add">
          <ac:chgData name="Shirley Atkinson" userId="d45a2646-58d8-4bb7-8bff-96687757d9f3" providerId="ADAL" clId="{80F828AE-1948-A44F-83E8-BA48208E31F7}" dt="2021-10-31T18:16:05.976" v="4053" actId="26606"/>
          <ac:spMkLst>
            <pc:docMk/>
            <pc:sldMk cId="3353845531" sldId="350"/>
            <ac:spMk id="11" creationId="{71B2258F-86CA-4D4D-8270-BC05FCDEBFB3}"/>
          </ac:spMkLst>
        </pc:spChg>
        <pc:picChg chg="add">
          <ac:chgData name="Shirley Atkinson" userId="d45a2646-58d8-4bb7-8bff-96687757d9f3" providerId="ADAL" clId="{80F828AE-1948-A44F-83E8-BA48208E31F7}" dt="2021-10-31T18:16:05.976" v="4053" actId="26606"/>
          <ac:picMkLst>
            <pc:docMk/>
            <pc:sldMk cId="3353845531" sldId="350"/>
            <ac:picMk id="7" creationId="{D7D6245A-14DB-410C-A293-948E16ADBF82}"/>
          </ac:picMkLst>
        </pc:picChg>
      </pc:sldChg>
      <pc:sldChg chg="addSp delSp modSp new mod modClrScheme chgLayout">
        <pc:chgData name="Shirley Atkinson" userId="d45a2646-58d8-4bb7-8bff-96687757d9f3" providerId="ADAL" clId="{80F828AE-1948-A44F-83E8-BA48208E31F7}" dt="2021-10-31T18:17:52.632" v="4360" actId="14100"/>
        <pc:sldMkLst>
          <pc:docMk/>
          <pc:sldMk cId="466955480" sldId="351"/>
        </pc:sldMkLst>
        <pc:spChg chg="del mod ord">
          <ac:chgData name="Shirley Atkinson" userId="d45a2646-58d8-4bb7-8bff-96687757d9f3" providerId="ADAL" clId="{80F828AE-1948-A44F-83E8-BA48208E31F7}" dt="2021-10-31T18:16:19.926" v="4055" actId="700"/>
          <ac:spMkLst>
            <pc:docMk/>
            <pc:sldMk cId="466955480" sldId="351"/>
            <ac:spMk id="2" creationId="{5CFE972F-33C1-224B-A1D7-81F5B1B81AE6}"/>
          </ac:spMkLst>
        </pc:spChg>
        <pc:spChg chg="del mod ord">
          <ac:chgData name="Shirley Atkinson" userId="d45a2646-58d8-4bb7-8bff-96687757d9f3" providerId="ADAL" clId="{80F828AE-1948-A44F-83E8-BA48208E31F7}" dt="2021-10-31T18:16:19.926" v="4055" actId="700"/>
          <ac:spMkLst>
            <pc:docMk/>
            <pc:sldMk cId="466955480" sldId="351"/>
            <ac:spMk id="3" creationId="{37CF26D8-5AE7-FC4C-B78F-415ED39A79AD}"/>
          </ac:spMkLst>
        </pc:spChg>
        <pc:spChg chg="add mod ord">
          <ac:chgData name="Shirley Atkinson" userId="d45a2646-58d8-4bb7-8bff-96687757d9f3" providerId="ADAL" clId="{80F828AE-1948-A44F-83E8-BA48208E31F7}" dt="2021-10-31T18:16:52.610" v="4085" actId="20577"/>
          <ac:spMkLst>
            <pc:docMk/>
            <pc:sldMk cId="466955480" sldId="351"/>
            <ac:spMk id="4" creationId="{5C5DE369-11BE-FB41-BC6A-C637D41112A9}"/>
          </ac:spMkLst>
        </pc:spChg>
        <pc:spChg chg="add mod ord">
          <ac:chgData name="Shirley Atkinson" userId="d45a2646-58d8-4bb7-8bff-96687757d9f3" providerId="ADAL" clId="{80F828AE-1948-A44F-83E8-BA48208E31F7}" dt="2021-10-31T18:17:52.632" v="4360" actId="14100"/>
          <ac:spMkLst>
            <pc:docMk/>
            <pc:sldMk cId="466955480" sldId="351"/>
            <ac:spMk id="5" creationId="{6560202E-6FB6-BA44-855A-B2DE0006D4AD}"/>
          </ac:spMkLst>
        </pc:spChg>
      </pc:sldChg>
      <pc:sldChg chg="modSp new mod">
        <pc:chgData name="Shirley Atkinson" userId="d45a2646-58d8-4bb7-8bff-96687757d9f3" providerId="ADAL" clId="{80F828AE-1948-A44F-83E8-BA48208E31F7}" dt="2021-10-31T18:21:48.924" v="4858" actId="20577"/>
        <pc:sldMkLst>
          <pc:docMk/>
          <pc:sldMk cId="987837913" sldId="352"/>
        </pc:sldMkLst>
        <pc:spChg chg="mod">
          <ac:chgData name="Shirley Atkinson" userId="d45a2646-58d8-4bb7-8bff-96687757d9f3" providerId="ADAL" clId="{80F828AE-1948-A44F-83E8-BA48208E31F7}" dt="2021-10-31T18:18:56.574" v="4379" actId="20577"/>
          <ac:spMkLst>
            <pc:docMk/>
            <pc:sldMk cId="987837913" sldId="352"/>
            <ac:spMk id="2" creationId="{757888BF-8FDB-4040-AC89-EEB5338F9E58}"/>
          </ac:spMkLst>
        </pc:spChg>
        <pc:spChg chg="mod">
          <ac:chgData name="Shirley Atkinson" userId="d45a2646-58d8-4bb7-8bff-96687757d9f3" providerId="ADAL" clId="{80F828AE-1948-A44F-83E8-BA48208E31F7}" dt="2021-10-31T18:21:48.924" v="4858" actId="20577"/>
          <ac:spMkLst>
            <pc:docMk/>
            <pc:sldMk cId="987837913" sldId="352"/>
            <ac:spMk id="3" creationId="{886D5F01-AC9E-6E48-AF63-899C48B413C3}"/>
          </ac:spMkLst>
        </pc:spChg>
      </pc:sldChg>
      <pc:sldChg chg="addSp delSp modSp new mod setBg modClrScheme setClrOvrMap chgLayout modNotesTx">
        <pc:chgData name="Shirley Atkinson" userId="d45a2646-58d8-4bb7-8bff-96687757d9f3" providerId="ADAL" clId="{80F828AE-1948-A44F-83E8-BA48208E31F7}" dt="2021-10-31T18:24:12.024" v="4961" actId="20577"/>
        <pc:sldMkLst>
          <pc:docMk/>
          <pc:sldMk cId="619845459" sldId="353"/>
        </pc:sldMkLst>
        <pc:spChg chg="del mod ord">
          <ac:chgData name="Shirley Atkinson" userId="d45a2646-58d8-4bb7-8bff-96687757d9f3" providerId="ADAL" clId="{80F828AE-1948-A44F-83E8-BA48208E31F7}" dt="2021-10-31T18:22:16.530" v="4860" actId="700"/>
          <ac:spMkLst>
            <pc:docMk/>
            <pc:sldMk cId="619845459" sldId="353"/>
            <ac:spMk id="2" creationId="{F997B49A-D0F5-4545-8FA3-D162FAC1D3BF}"/>
          </ac:spMkLst>
        </pc:spChg>
        <pc:spChg chg="del mod ord">
          <ac:chgData name="Shirley Atkinson" userId="d45a2646-58d8-4bb7-8bff-96687757d9f3" providerId="ADAL" clId="{80F828AE-1948-A44F-83E8-BA48208E31F7}" dt="2021-10-31T18:22:16.530" v="4860" actId="700"/>
          <ac:spMkLst>
            <pc:docMk/>
            <pc:sldMk cId="619845459" sldId="353"/>
            <ac:spMk id="3" creationId="{796F6647-6768-C44A-B3FA-33C111290BF1}"/>
          </ac:spMkLst>
        </pc:spChg>
        <pc:spChg chg="add mod ord">
          <ac:chgData name="Shirley Atkinson" userId="d45a2646-58d8-4bb7-8bff-96687757d9f3" providerId="ADAL" clId="{80F828AE-1948-A44F-83E8-BA48208E31F7}" dt="2021-10-31T18:22:42.385" v="4903" actId="20577"/>
          <ac:spMkLst>
            <pc:docMk/>
            <pc:sldMk cId="619845459" sldId="353"/>
            <ac:spMk id="4" creationId="{7E79A3A2-EF6E-B846-BE54-D04B3199F82C}"/>
          </ac:spMkLst>
        </pc:spChg>
        <pc:spChg chg="add mod ord">
          <ac:chgData name="Shirley Atkinson" userId="d45a2646-58d8-4bb7-8bff-96687757d9f3" providerId="ADAL" clId="{80F828AE-1948-A44F-83E8-BA48208E31F7}" dt="2021-10-31T18:22:38.269" v="4899" actId="26606"/>
          <ac:spMkLst>
            <pc:docMk/>
            <pc:sldMk cId="619845459" sldId="353"/>
            <ac:spMk id="5" creationId="{510A35E4-CBF4-F348-953A-D3A5F258C0B6}"/>
          </ac:spMkLst>
        </pc:spChg>
        <pc:spChg chg="add">
          <ac:chgData name="Shirley Atkinson" userId="d45a2646-58d8-4bb7-8bff-96687757d9f3" providerId="ADAL" clId="{80F828AE-1948-A44F-83E8-BA48208E31F7}" dt="2021-10-31T18:22:38.269" v="4899" actId="26606"/>
          <ac:spMkLst>
            <pc:docMk/>
            <pc:sldMk cId="619845459" sldId="353"/>
            <ac:spMk id="11" creationId="{71B2258F-86CA-4D4D-8270-BC05FCDEBFB3}"/>
          </ac:spMkLst>
        </pc:spChg>
        <pc:picChg chg="add">
          <ac:chgData name="Shirley Atkinson" userId="d45a2646-58d8-4bb7-8bff-96687757d9f3" providerId="ADAL" clId="{80F828AE-1948-A44F-83E8-BA48208E31F7}" dt="2021-10-31T18:22:38.269" v="4899" actId="26606"/>
          <ac:picMkLst>
            <pc:docMk/>
            <pc:sldMk cId="619845459" sldId="353"/>
            <ac:picMk id="7" creationId="{D135EE31-3F51-4CA7-8AB4-B08C885E216C}"/>
          </ac:picMkLst>
        </pc:picChg>
      </pc:sldChg>
      <pc:sldChg chg="addSp delSp modSp new mod modClrScheme chgLayout">
        <pc:chgData name="Shirley Atkinson" userId="d45a2646-58d8-4bb7-8bff-96687757d9f3" providerId="ADAL" clId="{80F828AE-1948-A44F-83E8-BA48208E31F7}" dt="2021-10-31T18:30:24.271" v="5513" actId="1076"/>
        <pc:sldMkLst>
          <pc:docMk/>
          <pc:sldMk cId="3397069170" sldId="354"/>
        </pc:sldMkLst>
        <pc:spChg chg="del mod ord">
          <ac:chgData name="Shirley Atkinson" userId="d45a2646-58d8-4bb7-8bff-96687757d9f3" providerId="ADAL" clId="{80F828AE-1948-A44F-83E8-BA48208E31F7}" dt="2021-10-31T18:24:23.418" v="4963" actId="700"/>
          <ac:spMkLst>
            <pc:docMk/>
            <pc:sldMk cId="3397069170" sldId="354"/>
            <ac:spMk id="2" creationId="{FD10C1BB-D570-C042-BDDE-15BD4EEE7C62}"/>
          </ac:spMkLst>
        </pc:spChg>
        <pc:spChg chg="del mod ord">
          <ac:chgData name="Shirley Atkinson" userId="d45a2646-58d8-4bb7-8bff-96687757d9f3" providerId="ADAL" clId="{80F828AE-1948-A44F-83E8-BA48208E31F7}" dt="2021-10-31T18:24:23.418" v="4963" actId="700"/>
          <ac:spMkLst>
            <pc:docMk/>
            <pc:sldMk cId="3397069170" sldId="354"/>
            <ac:spMk id="3" creationId="{C4B05921-1E4B-D144-8634-9264FDC72F60}"/>
          </ac:spMkLst>
        </pc:spChg>
        <pc:spChg chg="add mod ord">
          <ac:chgData name="Shirley Atkinson" userId="d45a2646-58d8-4bb7-8bff-96687757d9f3" providerId="ADAL" clId="{80F828AE-1948-A44F-83E8-BA48208E31F7}" dt="2021-10-31T18:27:06.536" v="5014" actId="20577"/>
          <ac:spMkLst>
            <pc:docMk/>
            <pc:sldMk cId="3397069170" sldId="354"/>
            <ac:spMk id="4" creationId="{07407635-9CC9-5E42-AD0F-B2800FFD56F4}"/>
          </ac:spMkLst>
        </pc:spChg>
        <pc:spChg chg="add mod ord">
          <ac:chgData name="Shirley Atkinson" userId="d45a2646-58d8-4bb7-8bff-96687757d9f3" providerId="ADAL" clId="{80F828AE-1948-A44F-83E8-BA48208E31F7}" dt="2021-10-31T18:30:24.271" v="5513" actId="1076"/>
          <ac:spMkLst>
            <pc:docMk/>
            <pc:sldMk cId="3397069170" sldId="354"/>
            <ac:spMk id="5" creationId="{C679F10D-E2B1-EE42-B1A1-B38EE38A3D77}"/>
          </ac:spMkLst>
        </pc:spChg>
      </pc:sldChg>
      <pc:sldChg chg="add">
        <pc:chgData name="Shirley Atkinson" userId="d45a2646-58d8-4bb7-8bff-96687757d9f3" providerId="ADAL" clId="{80F828AE-1948-A44F-83E8-BA48208E31F7}" dt="2021-10-31T18:31:00.581" v="5517"/>
        <pc:sldMkLst>
          <pc:docMk/>
          <pc:sldMk cId="1452414878" sldId="355"/>
        </pc:sldMkLst>
      </pc:sldChg>
      <pc:sldChg chg="addSp delSp add del setBg delDesignElem">
        <pc:chgData name="Shirley Atkinson" userId="d45a2646-58d8-4bb7-8bff-96687757d9f3" providerId="ADAL" clId="{80F828AE-1948-A44F-83E8-BA48208E31F7}" dt="2021-10-31T18:31:00.547" v="5516"/>
        <pc:sldMkLst>
          <pc:docMk/>
          <pc:sldMk cId="3322312309" sldId="355"/>
        </pc:sldMkLst>
        <pc:spChg chg="add del">
          <ac:chgData name="Shirley Atkinson" userId="d45a2646-58d8-4bb7-8bff-96687757d9f3" providerId="ADAL" clId="{80F828AE-1948-A44F-83E8-BA48208E31F7}" dt="2021-10-31T18:31:00.547" v="5516"/>
          <ac:spMkLst>
            <pc:docMk/>
            <pc:sldMk cId="3322312309" sldId="355"/>
            <ac:spMk id="11" creationId="{5A59F003-E00A-43F9-91DC-CC54E3B87466}"/>
          </ac:spMkLst>
        </pc:spChg>
        <pc:spChg chg="add del">
          <ac:chgData name="Shirley Atkinson" userId="d45a2646-58d8-4bb7-8bff-96687757d9f3" providerId="ADAL" clId="{80F828AE-1948-A44F-83E8-BA48208E31F7}" dt="2021-10-31T18:31:00.547" v="5516"/>
          <ac:spMkLst>
            <pc:docMk/>
            <pc:sldMk cId="3322312309" sldId="355"/>
            <ac:spMk id="13" creationId="{D74A4382-E3AD-430A-9A1F-DFA3E0E77A7D}"/>
          </ac:spMkLst>
        </pc:spChg>
        <pc:spChg chg="add del">
          <ac:chgData name="Shirley Atkinson" userId="d45a2646-58d8-4bb7-8bff-96687757d9f3" providerId="ADAL" clId="{80F828AE-1948-A44F-83E8-BA48208E31F7}" dt="2021-10-31T18:31:00.547" v="5516"/>
          <ac:spMkLst>
            <pc:docMk/>
            <pc:sldMk cId="3322312309" sldId="355"/>
            <ac:spMk id="15" creationId="{79F40191-0F44-4FD1-82CC-ACB507C14BE6}"/>
          </ac:spMkLst>
        </pc:spChg>
      </pc:sldChg>
      <pc:sldMasterChg chg="delSp mod">
        <pc:chgData name="Shirley Atkinson" userId="d45a2646-58d8-4bb7-8bff-96687757d9f3" providerId="ADAL" clId="{80F828AE-1948-A44F-83E8-BA48208E31F7}" dt="2021-10-31T17:09:08.403" v="0" actId="478"/>
        <pc:sldMasterMkLst>
          <pc:docMk/>
          <pc:sldMasterMk cId="456511734" sldId="2147483648"/>
        </pc:sldMasterMkLst>
        <pc:picChg chg="del">
          <ac:chgData name="Shirley Atkinson" userId="d45a2646-58d8-4bb7-8bff-96687757d9f3" providerId="ADAL" clId="{80F828AE-1948-A44F-83E8-BA48208E31F7}" dt="2021-10-31T17:09:08.403" v="0" actId="478"/>
          <ac:picMkLst>
            <pc:docMk/>
            <pc:sldMasterMk cId="456511734" sldId="2147483648"/>
            <ac:picMk id="7" creationId="{00000000-0000-0000-0000-000000000000}"/>
          </ac:picMkLst>
        </pc:picChg>
      </pc:sldMasterChg>
    </pc:docChg>
  </pc:docChgLst>
  <pc:docChgLst>
    <pc:chgData name="Shirley Atkinson" userId="d45a2646-58d8-4bb7-8bff-96687757d9f3" providerId="ADAL" clId="{3EE77CE8-5FCC-5C4A-946E-2FD4606B7716}"/>
    <pc:docChg chg="addSld modSld">
      <pc:chgData name="Shirley Atkinson" userId="d45a2646-58d8-4bb7-8bff-96687757d9f3" providerId="ADAL" clId="{3EE77CE8-5FCC-5C4A-946E-2FD4606B7716}" dt="2020-10-03T12:56:04.719" v="259" actId="20577"/>
      <pc:docMkLst>
        <pc:docMk/>
      </pc:docMkLst>
      <pc:sldChg chg="modNotesTx">
        <pc:chgData name="Shirley Atkinson" userId="d45a2646-58d8-4bb7-8bff-96687757d9f3" providerId="ADAL" clId="{3EE77CE8-5FCC-5C4A-946E-2FD4606B7716}" dt="2020-10-02T09:36:10.168" v="0" actId="20577"/>
        <pc:sldMkLst>
          <pc:docMk/>
          <pc:sldMk cId="1461858914" sldId="256"/>
        </pc:sldMkLst>
      </pc:sldChg>
      <pc:sldChg chg="addSp modSp add mod">
        <pc:chgData name="Shirley Atkinson" userId="d45a2646-58d8-4bb7-8bff-96687757d9f3" providerId="ADAL" clId="{3EE77CE8-5FCC-5C4A-946E-2FD4606B7716}" dt="2020-10-03T12:56:04.719" v="259" actId="20577"/>
        <pc:sldMkLst>
          <pc:docMk/>
          <pc:sldMk cId="2038159321" sldId="332"/>
        </pc:sldMkLst>
        <pc:spChg chg="mod">
          <ac:chgData name="Shirley Atkinson" userId="d45a2646-58d8-4bb7-8bff-96687757d9f3" providerId="ADAL" clId="{3EE77CE8-5FCC-5C4A-946E-2FD4606B7716}" dt="2020-10-03T12:56:04.719" v="259" actId="20577"/>
          <ac:spMkLst>
            <pc:docMk/>
            <pc:sldMk cId="2038159321" sldId="332"/>
            <ac:spMk id="4" creationId="{142A00FD-DC4A-FE45-970B-858BA7C4197B}"/>
          </ac:spMkLst>
        </pc:spChg>
        <pc:spChg chg="add mod">
          <ac:chgData name="Shirley Atkinson" userId="d45a2646-58d8-4bb7-8bff-96687757d9f3" providerId="ADAL" clId="{3EE77CE8-5FCC-5C4A-946E-2FD4606B7716}" dt="2020-10-03T12:55:56.773" v="257" actId="20577"/>
          <ac:spMkLst>
            <pc:docMk/>
            <pc:sldMk cId="2038159321" sldId="332"/>
            <ac:spMk id="5" creationId="{57321F5C-1B0A-AF40-A435-7FBF7F43F226}"/>
          </ac:spMkLst>
        </pc:spChg>
      </pc:sldChg>
    </pc:docChg>
  </pc:docChgLst>
  <pc:docChgLst>
    <pc:chgData name="Shirley Atkinson" userId="d45a2646-58d8-4bb7-8bff-96687757d9f3" providerId="ADAL" clId="{8CA38AD4-4818-5249-84DF-8E3947493F09}"/>
    <pc:docChg chg="undo custSel addSld delSld modSld sldOrd">
      <pc:chgData name="Shirley Atkinson" userId="d45a2646-58d8-4bb7-8bff-96687757d9f3" providerId="ADAL" clId="{8CA38AD4-4818-5249-84DF-8E3947493F09}" dt="2022-10-24T08:57:53.118" v="2022" actId="20577"/>
      <pc:docMkLst>
        <pc:docMk/>
      </pc:docMkLst>
      <pc:sldChg chg="del">
        <pc:chgData name="Shirley Atkinson" userId="d45a2646-58d8-4bb7-8bff-96687757d9f3" providerId="ADAL" clId="{8CA38AD4-4818-5249-84DF-8E3947493F09}" dt="2022-10-24T08:48:16.549" v="934" actId="2696"/>
        <pc:sldMkLst>
          <pc:docMk/>
          <pc:sldMk cId="2038159321" sldId="332"/>
        </pc:sldMkLst>
      </pc:sldChg>
      <pc:sldChg chg="modSp mod">
        <pc:chgData name="Shirley Atkinson" userId="d45a2646-58d8-4bb7-8bff-96687757d9f3" providerId="ADAL" clId="{8CA38AD4-4818-5249-84DF-8E3947493F09}" dt="2022-10-24T08:47:27.410" v="892" actId="20577"/>
        <pc:sldMkLst>
          <pc:docMk/>
          <pc:sldMk cId="1016493913" sldId="348"/>
        </pc:sldMkLst>
        <pc:spChg chg="mod">
          <ac:chgData name="Shirley Atkinson" userId="d45a2646-58d8-4bb7-8bff-96687757d9f3" providerId="ADAL" clId="{8CA38AD4-4818-5249-84DF-8E3947493F09}" dt="2022-10-24T08:47:27.410" v="892" actId="20577"/>
          <ac:spMkLst>
            <pc:docMk/>
            <pc:sldMk cId="1016493913" sldId="348"/>
            <ac:spMk id="5" creationId="{7BE256A8-914F-2147-9141-C21D31EF256E}"/>
          </ac:spMkLst>
        </pc:spChg>
      </pc:sldChg>
      <pc:sldChg chg="modSp mod ord">
        <pc:chgData name="Shirley Atkinson" userId="d45a2646-58d8-4bb7-8bff-96687757d9f3" providerId="ADAL" clId="{8CA38AD4-4818-5249-84DF-8E3947493F09}" dt="2022-10-24T08:49:06.858" v="935" actId="20578"/>
        <pc:sldMkLst>
          <pc:docMk/>
          <pc:sldMk cId="3468736036" sldId="349"/>
        </pc:sldMkLst>
        <pc:spChg chg="mod">
          <ac:chgData name="Shirley Atkinson" userId="d45a2646-58d8-4bb7-8bff-96687757d9f3" providerId="ADAL" clId="{8CA38AD4-4818-5249-84DF-8E3947493F09}" dt="2022-10-24T08:47:57.369" v="933" actId="1076"/>
          <ac:spMkLst>
            <pc:docMk/>
            <pc:sldMk cId="3468736036" sldId="349"/>
            <ac:spMk id="5" creationId="{0C2E25B0-367C-5440-8B52-AFC2EA39CFEE}"/>
          </ac:spMkLst>
        </pc:spChg>
      </pc:sldChg>
      <pc:sldChg chg="modSp mod">
        <pc:chgData name="Shirley Atkinson" userId="d45a2646-58d8-4bb7-8bff-96687757d9f3" providerId="ADAL" clId="{8CA38AD4-4818-5249-84DF-8E3947493F09}" dt="2022-10-24T08:47:45.050" v="905" actId="20577"/>
        <pc:sldMkLst>
          <pc:docMk/>
          <pc:sldMk cId="1452414878" sldId="355"/>
        </pc:sldMkLst>
        <pc:spChg chg="mod">
          <ac:chgData name="Shirley Atkinson" userId="d45a2646-58d8-4bb7-8bff-96687757d9f3" providerId="ADAL" clId="{8CA38AD4-4818-5249-84DF-8E3947493F09}" dt="2022-10-24T08:47:45.050" v="905" actId="20577"/>
          <ac:spMkLst>
            <pc:docMk/>
            <pc:sldMk cId="1452414878" sldId="355"/>
            <ac:spMk id="5" creationId="{7BE256A8-914F-2147-9141-C21D31EF256E}"/>
          </ac:spMkLst>
        </pc:spChg>
      </pc:sldChg>
      <pc:sldChg chg="addSp delSp modSp new mod ord setBg">
        <pc:chgData name="Shirley Atkinson" userId="d45a2646-58d8-4bb7-8bff-96687757d9f3" providerId="ADAL" clId="{8CA38AD4-4818-5249-84DF-8E3947493F09}" dt="2022-10-24T08:38:52.180" v="89" actId="20578"/>
        <pc:sldMkLst>
          <pc:docMk/>
          <pc:sldMk cId="1894532151" sldId="356"/>
        </pc:sldMkLst>
        <pc:spChg chg="del">
          <ac:chgData name="Shirley Atkinson" userId="d45a2646-58d8-4bb7-8bff-96687757d9f3" providerId="ADAL" clId="{8CA38AD4-4818-5249-84DF-8E3947493F09}" dt="2022-10-24T08:36:25.923" v="4" actId="26606"/>
          <ac:spMkLst>
            <pc:docMk/>
            <pc:sldMk cId="1894532151" sldId="356"/>
            <ac:spMk id="2" creationId="{8C4E8A43-4F8E-D645-89C0-5B4A1FB51FDC}"/>
          </ac:spMkLst>
        </pc:spChg>
        <pc:spChg chg="del">
          <ac:chgData name="Shirley Atkinson" userId="d45a2646-58d8-4bb7-8bff-96687757d9f3" providerId="ADAL" clId="{8CA38AD4-4818-5249-84DF-8E3947493F09}" dt="2022-10-24T08:36:25.923" v="4" actId="26606"/>
          <ac:spMkLst>
            <pc:docMk/>
            <pc:sldMk cId="1894532151" sldId="356"/>
            <ac:spMk id="3" creationId="{67B1CEBF-6024-7548-B449-D19889E6F236}"/>
          </ac:spMkLst>
        </pc:spChg>
        <pc:spChg chg="add mod">
          <ac:chgData name="Shirley Atkinson" userId="d45a2646-58d8-4bb7-8bff-96687757d9f3" providerId="ADAL" clId="{8CA38AD4-4818-5249-84DF-8E3947493F09}" dt="2022-10-24T08:36:51.762" v="50" actId="13822"/>
          <ac:spMkLst>
            <pc:docMk/>
            <pc:sldMk cId="1894532151" sldId="356"/>
            <ac:spMk id="6" creationId="{2D81CF7C-4DC1-0347-B032-E8D5F87E7D9C}"/>
          </ac:spMkLst>
        </pc:spChg>
        <pc:spChg chg="add">
          <ac:chgData name="Shirley Atkinson" userId="d45a2646-58d8-4bb7-8bff-96687757d9f3" providerId="ADAL" clId="{8CA38AD4-4818-5249-84DF-8E3947493F09}" dt="2022-10-24T08:36:25.923" v="4" actId="26606"/>
          <ac:spMkLst>
            <pc:docMk/>
            <pc:sldMk cId="1894532151" sldId="356"/>
            <ac:spMk id="10" creationId="{42A4FC2C-047E-45A5-965D-8E1E3BF09BC6}"/>
          </ac:spMkLst>
        </pc:spChg>
        <pc:picChg chg="add mod">
          <ac:chgData name="Shirley Atkinson" userId="d45a2646-58d8-4bb7-8bff-96687757d9f3" providerId="ADAL" clId="{8CA38AD4-4818-5249-84DF-8E3947493F09}" dt="2022-10-24T08:36:25.923" v="4" actId="26606"/>
          <ac:picMkLst>
            <pc:docMk/>
            <pc:sldMk cId="1894532151" sldId="356"/>
            <ac:picMk id="5" creationId="{CC3470D8-9821-5845-BD03-CB272733A4C8}"/>
          </ac:picMkLst>
        </pc:picChg>
      </pc:sldChg>
      <pc:sldChg chg="addSp delSp modSp add del mod setBg setClrOvrMap delDesignElem">
        <pc:chgData name="Shirley Atkinson" userId="d45a2646-58d8-4bb7-8bff-96687757d9f3" providerId="ADAL" clId="{8CA38AD4-4818-5249-84DF-8E3947493F09}" dt="2022-10-24T08:38:45.946" v="88" actId="2696"/>
        <pc:sldMkLst>
          <pc:docMk/>
          <pc:sldMk cId="912281117" sldId="357"/>
        </pc:sldMkLst>
        <pc:spChg chg="mod">
          <ac:chgData name="Shirley Atkinson" userId="d45a2646-58d8-4bb7-8bff-96687757d9f3" providerId="ADAL" clId="{8CA38AD4-4818-5249-84DF-8E3947493F09}" dt="2022-10-24T08:37:51.365" v="68" actId="20577"/>
          <ac:spMkLst>
            <pc:docMk/>
            <pc:sldMk cId="912281117" sldId="357"/>
            <ac:spMk id="4" creationId="{582AD590-4C5F-B440-938B-8DC27C369065}"/>
          </ac:spMkLst>
        </pc:spChg>
        <pc:spChg chg="del">
          <ac:chgData name="Shirley Atkinson" userId="d45a2646-58d8-4bb7-8bff-96687757d9f3" providerId="ADAL" clId="{8CA38AD4-4818-5249-84DF-8E3947493F09}" dt="2022-10-24T08:37:44.601" v="52"/>
          <ac:spMkLst>
            <pc:docMk/>
            <pc:sldMk cId="912281117" sldId="357"/>
            <ac:spMk id="11" creationId="{5A59F003-E00A-43F9-91DC-CC54E3B87466}"/>
          </ac:spMkLst>
        </pc:spChg>
        <pc:spChg chg="add">
          <ac:chgData name="Shirley Atkinson" userId="d45a2646-58d8-4bb7-8bff-96687757d9f3" providerId="ADAL" clId="{8CA38AD4-4818-5249-84DF-8E3947493F09}" dt="2022-10-24T08:37:59.214" v="70" actId="26606"/>
          <ac:spMkLst>
            <pc:docMk/>
            <pc:sldMk cId="912281117" sldId="357"/>
            <ac:spMk id="12" creationId="{5A59F003-E00A-43F9-91DC-CC54E3B87466}"/>
          </ac:spMkLst>
        </pc:spChg>
        <pc:spChg chg="del">
          <ac:chgData name="Shirley Atkinson" userId="d45a2646-58d8-4bb7-8bff-96687757d9f3" providerId="ADAL" clId="{8CA38AD4-4818-5249-84DF-8E3947493F09}" dt="2022-10-24T08:37:44.601" v="52"/>
          <ac:spMkLst>
            <pc:docMk/>
            <pc:sldMk cId="912281117" sldId="357"/>
            <ac:spMk id="13" creationId="{D74A4382-E3AD-430A-9A1F-DFA3E0E77A7D}"/>
          </ac:spMkLst>
        </pc:spChg>
        <pc:spChg chg="add">
          <ac:chgData name="Shirley Atkinson" userId="d45a2646-58d8-4bb7-8bff-96687757d9f3" providerId="ADAL" clId="{8CA38AD4-4818-5249-84DF-8E3947493F09}" dt="2022-10-24T08:37:59.214" v="70" actId="26606"/>
          <ac:spMkLst>
            <pc:docMk/>
            <pc:sldMk cId="912281117" sldId="357"/>
            <ac:spMk id="14" creationId="{D74A4382-E3AD-430A-9A1F-DFA3E0E77A7D}"/>
          </ac:spMkLst>
        </pc:spChg>
        <pc:spChg chg="del">
          <ac:chgData name="Shirley Atkinson" userId="d45a2646-58d8-4bb7-8bff-96687757d9f3" providerId="ADAL" clId="{8CA38AD4-4818-5249-84DF-8E3947493F09}" dt="2022-10-24T08:37:44.601" v="52"/>
          <ac:spMkLst>
            <pc:docMk/>
            <pc:sldMk cId="912281117" sldId="357"/>
            <ac:spMk id="15" creationId="{79F40191-0F44-4FD1-82CC-ACB507C14BE6}"/>
          </ac:spMkLst>
        </pc:spChg>
        <pc:spChg chg="add">
          <ac:chgData name="Shirley Atkinson" userId="d45a2646-58d8-4bb7-8bff-96687757d9f3" providerId="ADAL" clId="{8CA38AD4-4818-5249-84DF-8E3947493F09}" dt="2022-10-24T08:37:59.214" v="70" actId="26606"/>
          <ac:spMkLst>
            <pc:docMk/>
            <pc:sldMk cId="912281117" sldId="357"/>
            <ac:spMk id="16" creationId="{79F40191-0F44-4FD1-82CC-ACB507C14BE6}"/>
          </ac:spMkLst>
        </pc:spChg>
        <pc:picChg chg="mod">
          <ac:chgData name="Shirley Atkinson" userId="d45a2646-58d8-4bb7-8bff-96687757d9f3" providerId="ADAL" clId="{8CA38AD4-4818-5249-84DF-8E3947493F09}" dt="2022-10-24T08:37:59.214" v="70" actId="26606"/>
          <ac:picMkLst>
            <pc:docMk/>
            <pc:sldMk cId="912281117" sldId="357"/>
            <ac:picMk id="7" creationId="{458D51ED-AC42-49E8-9F34-ABC3AE1C964A}"/>
          </ac:picMkLst>
        </pc:picChg>
      </pc:sldChg>
      <pc:sldChg chg="addSp modSp new mod setBg modClrScheme setClrOvrMap chgLayout">
        <pc:chgData name="Shirley Atkinson" userId="d45a2646-58d8-4bb7-8bff-96687757d9f3" providerId="ADAL" clId="{8CA38AD4-4818-5249-84DF-8E3947493F09}" dt="2022-10-24T08:38:37.800" v="87" actId="26606"/>
        <pc:sldMkLst>
          <pc:docMk/>
          <pc:sldMk cId="2111749284" sldId="358"/>
        </pc:sldMkLst>
        <pc:spChg chg="add mod">
          <ac:chgData name="Shirley Atkinson" userId="d45a2646-58d8-4bb7-8bff-96687757d9f3" providerId="ADAL" clId="{8CA38AD4-4818-5249-84DF-8E3947493F09}" dt="2022-10-24T08:38:37.800" v="87" actId="26606"/>
          <ac:spMkLst>
            <pc:docMk/>
            <pc:sldMk cId="2111749284" sldId="358"/>
            <ac:spMk id="2" creationId="{719518AC-247D-F341-BB45-B5CC930AB574}"/>
          </ac:spMkLst>
        </pc:spChg>
        <pc:spChg chg="add mod">
          <ac:chgData name="Shirley Atkinson" userId="d45a2646-58d8-4bb7-8bff-96687757d9f3" providerId="ADAL" clId="{8CA38AD4-4818-5249-84DF-8E3947493F09}" dt="2022-10-24T08:38:37.800" v="87" actId="26606"/>
          <ac:spMkLst>
            <pc:docMk/>
            <pc:sldMk cId="2111749284" sldId="358"/>
            <ac:spMk id="3" creationId="{68797A23-B687-744F-96D9-630830BE3734}"/>
          </ac:spMkLst>
        </pc:spChg>
        <pc:spChg chg="add">
          <ac:chgData name="Shirley Atkinson" userId="d45a2646-58d8-4bb7-8bff-96687757d9f3" providerId="ADAL" clId="{8CA38AD4-4818-5249-84DF-8E3947493F09}" dt="2022-10-24T08:38:37.800" v="87" actId="26606"/>
          <ac:spMkLst>
            <pc:docMk/>
            <pc:sldMk cId="2111749284" sldId="358"/>
            <ac:spMk id="9" creationId="{5A59F003-E00A-43F9-91DC-CC54E3B87466}"/>
          </ac:spMkLst>
        </pc:spChg>
        <pc:spChg chg="add">
          <ac:chgData name="Shirley Atkinson" userId="d45a2646-58d8-4bb7-8bff-96687757d9f3" providerId="ADAL" clId="{8CA38AD4-4818-5249-84DF-8E3947493F09}" dt="2022-10-24T08:38:37.800" v="87" actId="26606"/>
          <ac:spMkLst>
            <pc:docMk/>
            <pc:sldMk cId="2111749284" sldId="358"/>
            <ac:spMk id="11" creationId="{D74A4382-E3AD-430A-9A1F-DFA3E0E77A7D}"/>
          </ac:spMkLst>
        </pc:spChg>
        <pc:spChg chg="add">
          <ac:chgData name="Shirley Atkinson" userId="d45a2646-58d8-4bb7-8bff-96687757d9f3" providerId="ADAL" clId="{8CA38AD4-4818-5249-84DF-8E3947493F09}" dt="2022-10-24T08:38:37.800" v="87" actId="26606"/>
          <ac:spMkLst>
            <pc:docMk/>
            <pc:sldMk cId="2111749284" sldId="358"/>
            <ac:spMk id="13" creationId="{79F40191-0F44-4FD1-82CC-ACB507C14BE6}"/>
          </ac:spMkLst>
        </pc:spChg>
        <pc:picChg chg="add">
          <ac:chgData name="Shirley Atkinson" userId="d45a2646-58d8-4bb7-8bff-96687757d9f3" providerId="ADAL" clId="{8CA38AD4-4818-5249-84DF-8E3947493F09}" dt="2022-10-24T08:38:37.800" v="87" actId="26606"/>
          <ac:picMkLst>
            <pc:docMk/>
            <pc:sldMk cId="2111749284" sldId="358"/>
            <ac:picMk id="5" creationId="{86A0C3AE-68BF-7EE2-8FC3-6152F06A139D}"/>
          </ac:picMkLst>
        </pc:picChg>
      </pc:sldChg>
      <pc:sldChg chg="modSp new del mod">
        <pc:chgData name="Shirley Atkinson" userId="d45a2646-58d8-4bb7-8bff-96687757d9f3" providerId="ADAL" clId="{8CA38AD4-4818-5249-84DF-8E3947493F09}" dt="2022-10-24T08:40:03.936" v="240" actId="2696"/>
        <pc:sldMkLst>
          <pc:docMk/>
          <pc:sldMk cId="2846160194" sldId="359"/>
        </pc:sldMkLst>
        <pc:spChg chg="mod">
          <ac:chgData name="Shirley Atkinson" userId="d45a2646-58d8-4bb7-8bff-96687757d9f3" providerId="ADAL" clId="{8CA38AD4-4818-5249-84DF-8E3947493F09}" dt="2022-10-24T08:39:09.093" v="103" actId="20577"/>
          <ac:spMkLst>
            <pc:docMk/>
            <pc:sldMk cId="2846160194" sldId="359"/>
            <ac:spMk id="2" creationId="{FC69F6BD-E3CC-0341-9C90-65A9A14CA714}"/>
          </ac:spMkLst>
        </pc:spChg>
        <pc:spChg chg="mod">
          <ac:chgData name="Shirley Atkinson" userId="d45a2646-58d8-4bb7-8bff-96687757d9f3" providerId="ADAL" clId="{8CA38AD4-4818-5249-84DF-8E3947493F09}" dt="2022-10-24T08:39:29.606" v="155" actId="20577"/>
          <ac:spMkLst>
            <pc:docMk/>
            <pc:sldMk cId="2846160194" sldId="359"/>
            <ac:spMk id="3" creationId="{ABA252D6-EB3C-3842-8D8B-9BC9B70D64E0}"/>
          </ac:spMkLst>
        </pc:spChg>
      </pc:sldChg>
      <pc:sldChg chg="modSp add mod">
        <pc:chgData name="Shirley Atkinson" userId="d45a2646-58d8-4bb7-8bff-96687757d9f3" providerId="ADAL" clId="{8CA38AD4-4818-5249-84DF-8E3947493F09}" dt="2022-10-24T08:43:47.103" v="513" actId="1076"/>
        <pc:sldMkLst>
          <pc:docMk/>
          <pc:sldMk cId="3576433014" sldId="360"/>
        </pc:sldMkLst>
        <pc:spChg chg="mod">
          <ac:chgData name="Shirley Atkinson" userId="d45a2646-58d8-4bb7-8bff-96687757d9f3" providerId="ADAL" clId="{8CA38AD4-4818-5249-84DF-8E3947493F09}" dt="2022-10-24T08:39:47.585" v="178" actId="20577"/>
          <ac:spMkLst>
            <pc:docMk/>
            <pc:sldMk cId="3576433014" sldId="360"/>
            <ac:spMk id="2" creationId="{F0A85A18-D9F9-5D4D-BF8E-CA994C2CFD4C}"/>
          </ac:spMkLst>
        </pc:spChg>
        <pc:spChg chg="mod">
          <ac:chgData name="Shirley Atkinson" userId="d45a2646-58d8-4bb7-8bff-96687757d9f3" providerId="ADAL" clId="{8CA38AD4-4818-5249-84DF-8E3947493F09}" dt="2022-10-24T08:43:47.103" v="513" actId="1076"/>
          <ac:spMkLst>
            <pc:docMk/>
            <pc:sldMk cId="3576433014" sldId="360"/>
            <ac:spMk id="3" creationId="{F8AB4F51-E58C-4F48-92E0-BCF01CC5072E}"/>
          </ac:spMkLst>
        </pc:spChg>
      </pc:sldChg>
      <pc:sldChg chg="new del">
        <pc:chgData name="Shirley Atkinson" userId="d45a2646-58d8-4bb7-8bff-96687757d9f3" providerId="ADAL" clId="{8CA38AD4-4818-5249-84DF-8E3947493F09}" dt="2022-10-24T08:44:26.160" v="516" actId="2696"/>
        <pc:sldMkLst>
          <pc:docMk/>
          <pc:sldMk cId="2923958174" sldId="361"/>
        </pc:sldMkLst>
      </pc:sldChg>
      <pc:sldChg chg="modSp add mod">
        <pc:chgData name="Shirley Atkinson" userId="d45a2646-58d8-4bb7-8bff-96687757d9f3" providerId="ADAL" clId="{8CA38AD4-4818-5249-84DF-8E3947493F09}" dt="2022-10-24T08:46:36.489" v="871" actId="20577"/>
        <pc:sldMkLst>
          <pc:docMk/>
          <pc:sldMk cId="2214396952" sldId="362"/>
        </pc:sldMkLst>
        <pc:spChg chg="mod">
          <ac:chgData name="Shirley Atkinson" userId="d45a2646-58d8-4bb7-8bff-96687757d9f3" providerId="ADAL" clId="{8CA38AD4-4818-5249-84DF-8E3947493F09}" dt="2022-10-24T08:44:30.576" v="526" actId="20577"/>
          <ac:spMkLst>
            <pc:docMk/>
            <pc:sldMk cId="2214396952" sldId="362"/>
            <ac:spMk id="2" creationId="{F0A85A18-D9F9-5D4D-BF8E-CA994C2CFD4C}"/>
          </ac:spMkLst>
        </pc:spChg>
        <pc:spChg chg="mod">
          <ac:chgData name="Shirley Atkinson" userId="d45a2646-58d8-4bb7-8bff-96687757d9f3" providerId="ADAL" clId="{8CA38AD4-4818-5249-84DF-8E3947493F09}" dt="2022-10-24T08:46:36.489" v="871" actId="20577"/>
          <ac:spMkLst>
            <pc:docMk/>
            <pc:sldMk cId="2214396952" sldId="362"/>
            <ac:spMk id="3" creationId="{F8AB4F51-E58C-4F48-92E0-BCF01CC5072E}"/>
          </ac:spMkLst>
        </pc:spChg>
      </pc:sldChg>
      <pc:sldChg chg="addSp delSp modSp new mod setBg addAnim delAnim modNotesTx">
        <pc:chgData name="Shirley Atkinson" userId="d45a2646-58d8-4bb7-8bff-96687757d9f3" providerId="ADAL" clId="{8CA38AD4-4818-5249-84DF-8E3947493F09}" dt="2022-10-24T08:56:38.238" v="1920" actId="5793"/>
        <pc:sldMkLst>
          <pc:docMk/>
          <pc:sldMk cId="313237484" sldId="363"/>
        </pc:sldMkLst>
        <pc:spChg chg="mod ord">
          <ac:chgData name="Shirley Atkinson" userId="d45a2646-58d8-4bb7-8bff-96687757d9f3" providerId="ADAL" clId="{8CA38AD4-4818-5249-84DF-8E3947493F09}" dt="2022-10-24T08:53:16.813" v="957" actId="26606"/>
          <ac:spMkLst>
            <pc:docMk/>
            <pc:sldMk cId="313237484" sldId="363"/>
            <ac:spMk id="2" creationId="{5BAAEF22-3CD3-0C4D-8347-E10AE279E957}"/>
          </ac:spMkLst>
        </pc:spChg>
        <pc:spChg chg="del mod">
          <ac:chgData name="Shirley Atkinson" userId="d45a2646-58d8-4bb7-8bff-96687757d9f3" providerId="ADAL" clId="{8CA38AD4-4818-5249-84DF-8E3947493F09}" dt="2022-10-24T08:52:13.902" v="948" actId="478"/>
          <ac:spMkLst>
            <pc:docMk/>
            <pc:sldMk cId="313237484" sldId="363"/>
            <ac:spMk id="3" creationId="{6970DF61-F629-ED44-BAD5-CCEEA52FDBA1}"/>
          </ac:spMkLst>
        </pc:spChg>
        <pc:spChg chg="add del">
          <ac:chgData name="Shirley Atkinson" userId="d45a2646-58d8-4bb7-8bff-96687757d9f3" providerId="ADAL" clId="{8CA38AD4-4818-5249-84DF-8E3947493F09}" dt="2022-10-24T08:53:16.810" v="956" actId="26606"/>
          <ac:spMkLst>
            <pc:docMk/>
            <pc:sldMk cId="313237484" sldId="363"/>
            <ac:spMk id="6" creationId="{37C89E4B-3C9F-44B9-8B86-D9E3D112D8EC}"/>
          </ac:spMkLst>
        </pc:spChg>
        <pc:spChg chg="add del">
          <ac:chgData name="Shirley Atkinson" userId="d45a2646-58d8-4bb7-8bff-96687757d9f3" providerId="ADAL" clId="{8CA38AD4-4818-5249-84DF-8E3947493F09}" dt="2022-10-24T08:52:48.468" v="952" actId="26606"/>
          <ac:spMkLst>
            <pc:docMk/>
            <pc:sldMk cId="313237484" sldId="363"/>
            <ac:spMk id="9" creationId="{C1DD1A8A-57D5-4A81-AD04-532B043C5611}"/>
          </ac:spMkLst>
        </pc:spChg>
        <pc:spChg chg="add del">
          <ac:chgData name="Shirley Atkinson" userId="d45a2646-58d8-4bb7-8bff-96687757d9f3" providerId="ADAL" clId="{8CA38AD4-4818-5249-84DF-8E3947493F09}" dt="2022-10-24T08:52:48.468" v="952" actId="26606"/>
          <ac:spMkLst>
            <pc:docMk/>
            <pc:sldMk cId="313237484" sldId="363"/>
            <ac:spMk id="11" creationId="{007891EC-4501-44ED-A8C8-B11B6DB767AB}"/>
          </ac:spMkLst>
        </pc:spChg>
        <pc:picChg chg="add mod">
          <ac:chgData name="Shirley Atkinson" userId="d45a2646-58d8-4bb7-8bff-96687757d9f3" providerId="ADAL" clId="{8CA38AD4-4818-5249-84DF-8E3947493F09}" dt="2022-10-24T08:53:20.572" v="958" actId="1076"/>
          <ac:picMkLst>
            <pc:docMk/>
            <pc:sldMk cId="313237484" sldId="363"/>
            <ac:picMk id="4" creationId="{2C372000-E003-0C40-AB57-896BBF766D28}"/>
          </ac:picMkLst>
        </pc:picChg>
        <pc:cxnChg chg="add del">
          <ac:chgData name="Shirley Atkinson" userId="d45a2646-58d8-4bb7-8bff-96687757d9f3" providerId="ADAL" clId="{8CA38AD4-4818-5249-84DF-8E3947493F09}" dt="2022-10-24T08:53:16.810" v="956" actId="26606"/>
          <ac:cxnSpMkLst>
            <pc:docMk/>
            <pc:sldMk cId="313237484" sldId="363"/>
            <ac:cxnSpMk id="7" creationId="{AA2EAA10-076F-46BD-8F0F-B9A2FB77A85C}"/>
          </ac:cxnSpMkLst>
        </pc:cxnChg>
        <pc:cxnChg chg="add del">
          <ac:chgData name="Shirley Atkinson" userId="d45a2646-58d8-4bb7-8bff-96687757d9f3" providerId="ADAL" clId="{8CA38AD4-4818-5249-84DF-8E3947493F09}" dt="2022-10-24T08:53:16.810" v="956" actId="26606"/>
          <ac:cxnSpMkLst>
            <pc:docMk/>
            <pc:sldMk cId="313237484" sldId="363"/>
            <ac:cxnSpMk id="13" creationId="{D891E407-403B-4764-86C9-33A56D3BCAA3}"/>
          </ac:cxnSpMkLst>
        </pc:cxnChg>
      </pc:sldChg>
      <pc:sldChg chg="new del">
        <pc:chgData name="Shirley Atkinson" userId="d45a2646-58d8-4bb7-8bff-96687757d9f3" providerId="ADAL" clId="{8CA38AD4-4818-5249-84DF-8E3947493F09}" dt="2022-10-24T08:47:15.342" v="873" actId="2696"/>
        <pc:sldMkLst>
          <pc:docMk/>
          <pc:sldMk cId="4178797322" sldId="363"/>
        </pc:sldMkLst>
      </pc:sldChg>
      <pc:sldChg chg="addSp modSp new mod setBg">
        <pc:chgData name="Shirley Atkinson" userId="d45a2646-58d8-4bb7-8bff-96687757d9f3" providerId="ADAL" clId="{8CA38AD4-4818-5249-84DF-8E3947493F09}" dt="2022-10-24T08:57:53.118" v="2022" actId="20577"/>
        <pc:sldMkLst>
          <pc:docMk/>
          <pc:sldMk cId="37304656" sldId="364"/>
        </pc:sldMkLst>
        <pc:spChg chg="mod">
          <ac:chgData name="Shirley Atkinson" userId="d45a2646-58d8-4bb7-8bff-96687757d9f3" providerId="ADAL" clId="{8CA38AD4-4818-5249-84DF-8E3947493F09}" dt="2022-10-24T08:57:30.785" v="2019" actId="26606"/>
          <ac:spMkLst>
            <pc:docMk/>
            <pc:sldMk cId="37304656" sldId="364"/>
            <ac:spMk id="2" creationId="{878E85A6-D633-3841-AD18-3E3D327C314C}"/>
          </ac:spMkLst>
        </pc:spChg>
        <pc:spChg chg="mod">
          <ac:chgData name="Shirley Atkinson" userId="d45a2646-58d8-4bb7-8bff-96687757d9f3" providerId="ADAL" clId="{8CA38AD4-4818-5249-84DF-8E3947493F09}" dt="2022-10-24T08:57:30.785" v="2019" actId="26606"/>
          <ac:spMkLst>
            <pc:docMk/>
            <pc:sldMk cId="37304656" sldId="364"/>
            <ac:spMk id="3" creationId="{97790A00-FE3C-2C40-A3E7-241E2641A75C}"/>
          </ac:spMkLst>
        </pc:spChg>
        <pc:spChg chg="add mod">
          <ac:chgData name="Shirley Atkinson" userId="d45a2646-58d8-4bb7-8bff-96687757d9f3" providerId="ADAL" clId="{8CA38AD4-4818-5249-84DF-8E3947493F09}" dt="2022-10-24T08:57:53.118" v="2022" actId="20577"/>
          <ac:spMkLst>
            <pc:docMk/>
            <pc:sldMk cId="37304656" sldId="364"/>
            <ac:spMk id="4" creationId="{7743B2D8-7237-FB4B-8DC9-19B513F03232}"/>
          </ac:spMkLst>
        </pc:spChg>
        <pc:spChg chg="add">
          <ac:chgData name="Shirley Atkinson" userId="d45a2646-58d8-4bb7-8bff-96687757d9f3" providerId="ADAL" clId="{8CA38AD4-4818-5249-84DF-8E3947493F09}" dt="2022-10-24T08:57:30.785" v="2019" actId="26606"/>
          <ac:spMkLst>
            <pc:docMk/>
            <pc:sldMk cId="37304656" sldId="364"/>
            <ac:spMk id="8" creationId="{6DDA8CE9-E0A6-4FF2-823D-D08607606DC2}"/>
          </ac:spMkLst>
        </pc:spChg>
        <pc:spChg chg="add">
          <ac:chgData name="Shirley Atkinson" userId="d45a2646-58d8-4bb7-8bff-96687757d9f3" providerId="ADAL" clId="{8CA38AD4-4818-5249-84DF-8E3947493F09}" dt="2022-10-24T08:57:30.785" v="2019" actId="26606"/>
          <ac:spMkLst>
            <pc:docMk/>
            <pc:sldMk cId="37304656" sldId="364"/>
            <ac:spMk id="10" creationId="{11195564-33B9-434B-9641-764F5905A56F}"/>
          </ac:spMkLst>
        </pc:spChg>
        <pc:grpChg chg="add">
          <ac:chgData name="Shirley Atkinson" userId="d45a2646-58d8-4bb7-8bff-96687757d9f3" providerId="ADAL" clId="{8CA38AD4-4818-5249-84DF-8E3947493F09}" dt="2022-10-24T08:57:30.785" v="2019" actId="26606"/>
          <ac:grpSpMkLst>
            <pc:docMk/>
            <pc:sldMk cId="37304656" sldId="364"/>
            <ac:grpSpMk id="12" creationId="{1D18C537-E336-47C4-836B-C342A230F8F3}"/>
          </ac:grpSpMkLst>
        </pc:grpChg>
        <pc:grpChg chg="add">
          <ac:chgData name="Shirley Atkinson" userId="d45a2646-58d8-4bb7-8bff-96687757d9f3" providerId="ADAL" clId="{8CA38AD4-4818-5249-84DF-8E3947493F09}" dt="2022-10-24T08:57:30.785" v="2019" actId="26606"/>
          <ac:grpSpMkLst>
            <pc:docMk/>
            <pc:sldMk cId="37304656" sldId="364"/>
            <ac:grpSpMk id="18" creationId="{5A1259D8-0C3A-4069-A22F-537BBBB61A9C}"/>
          </ac:grpSpMkLst>
        </pc:gr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DF9B7C-8300-8142-9A07-4A8D88E004E4}" type="doc">
      <dgm:prSet loTypeId="urn:microsoft.com/office/officeart/2008/layout/CircularPictureCallout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A9A775C-B39E-5042-B823-6A94FABF689D}">
      <dgm:prSet/>
      <dgm:spPr/>
      <dgm:t>
        <a:bodyPr/>
        <a:lstStyle/>
        <a:p>
          <a:r>
            <a:rPr lang="en-US" b="1" dirty="0">
              <a:solidFill>
                <a:schemeClr val="accent4"/>
              </a:solidFill>
            </a:rPr>
            <a:t>Internet</a:t>
          </a:r>
        </a:p>
      </dgm:t>
    </dgm:pt>
    <dgm:pt modelId="{2FC67D84-B9D4-3B49-BD17-1813B74E4DD5}" type="parTrans" cxnId="{DCC6FDDD-81DD-1C46-8B60-21E59A02B420}">
      <dgm:prSet/>
      <dgm:spPr/>
      <dgm:t>
        <a:bodyPr/>
        <a:lstStyle/>
        <a:p>
          <a:endParaRPr lang="en-US"/>
        </a:p>
      </dgm:t>
    </dgm:pt>
    <dgm:pt modelId="{5F7E3058-44B1-B54A-9185-46C1CF9B2264}" type="sibTrans" cxnId="{DCC6FDDD-81DD-1C46-8B60-21E59A02B42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en-US"/>
        </a:p>
      </dgm:t>
    </dgm:pt>
    <dgm:pt modelId="{0F607AD8-3A67-8847-A5AC-0815714072FF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Web Server*</a:t>
          </a:r>
        </a:p>
      </dgm:t>
    </dgm:pt>
    <dgm:pt modelId="{3E83999E-B40F-494C-8E3F-FEEE8CF0BF92}" type="parTrans" cxnId="{1D588390-C328-674E-B97C-35C645201E09}">
      <dgm:prSet/>
      <dgm:spPr/>
      <dgm:t>
        <a:bodyPr/>
        <a:lstStyle/>
        <a:p>
          <a:endParaRPr lang="en-US"/>
        </a:p>
      </dgm:t>
    </dgm:pt>
    <dgm:pt modelId="{2A750F36-9CDD-0643-B158-11635271F38D}" type="sibTrans" cxnId="{1D588390-C328-674E-B97C-35C645201E09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78C7CF8-2F6E-2740-B7E4-D4207BF6D90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Web Browser*</a:t>
          </a:r>
        </a:p>
      </dgm:t>
    </dgm:pt>
    <dgm:pt modelId="{FC8D79EA-FAB4-DA42-BE92-2E40E3519FC2}" type="parTrans" cxnId="{4B1501D8-01C6-594F-9811-9A0E5911FC8C}">
      <dgm:prSet/>
      <dgm:spPr/>
      <dgm:t>
        <a:bodyPr/>
        <a:lstStyle/>
        <a:p>
          <a:endParaRPr lang="en-US"/>
        </a:p>
      </dgm:t>
    </dgm:pt>
    <dgm:pt modelId="{D1C83FA2-F9C1-B648-9155-4B2024C68D38}" type="sibTrans" cxnId="{4B1501D8-01C6-594F-9811-9A0E5911FC8C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  <dgm:t>
        <a:bodyPr/>
        <a:lstStyle/>
        <a:p>
          <a:endParaRPr lang="en-US"/>
        </a:p>
      </dgm:t>
    </dgm:pt>
    <dgm:pt modelId="{91D4522B-B534-604C-A646-04F52D523C2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Web Pages*</a:t>
          </a:r>
        </a:p>
      </dgm:t>
    </dgm:pt>
    <dgm:pt modelId="{5CFD1024-57A6-E249-8225-6FF578507D30}" type="parTrans" cxnId="{D2E79ADE-C41F-3C43-AC77-F22B70B9F81A}">
      <dgm:prSet/>
      <dgm:spPr/>
      <dgm:t>
        <a:bodyPr/>
        <a:lstStyle/>
        <a:p>
          <a:endParaRPr lang="en-US"/>
        </a:p>
      </dgm:t>
    </dgm:pt>
    <dgm:pt modelId="{EF47EC8C-65BB-7247-9E1D-47DBAB45CD5E}" type="sibTrans" cxnId="{D2E79ADE-C41F-3C43-AC77-F22B70B9F81A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860A5EED-6D3B-644A-90F9-A73EF5A57661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Database Server</a:t>
          </a:r>
        </a:p>
      </dgm:t>
    </dgm:pt>
    <dgm:pt modelId="{F180B3DD-63C6-B34C-BBB5-DD0CB282BA8C}" type="parTrans" cxnId="{48FDB913-E4E4-4343-8C41-07D445A2777A}">
      <dgm:prSet/>
      <dgm:spPr/>
      <dgm:t>
        <a:bodyPr/>
        <a:lstStyle/>
        <a:p>
          <a:endParaRPr lang="en-US"/>
        </a:p>
      </dgm:t>
    </dgm:pt>
    <dgm:pt modelId="{7B31C38B-ACCF-174D-88FA-52B35525EB65}" type="sibTrans" cxnId="{48FDB913-E4E4-4343-8C41-07D445A2777A}">
      <dgm:prSet/>
      <dgm:spPr>
        <a:blipFill>
          <a:blip xmlns:r="http://schemas.openxmlformats.org/officeDocument/2006/relationships" r:embed="rId5"/>
          <a:srcRect/>
          <a:stretch>
            <a:fillRect t="-18000" b="-18000"/>
          </a:stretch>
        </a:blipFill>
      </dgm:spPr>
      <dgm:t>
        <a:bodyPr/>
        <a:lstStyle/>
        <a:p>
          <a:endParaRPr lang="en-US"/>
        </a:p>
      </dgm:t>
    </dgm:pt>
    <dgm:pt modelId="{D929DDF1-55B3-5B41-8A99-1883B696C5C1}" type="pres">
      <dgm:prSet presAssocID="{32DF9B7C-8300-8142-9A07-4A8D88E004E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D3C565B-1F36-664C-A722-A9A854F34538}" type="pres">
      <dgm:prSet presAssocID="{32DF9B7C-8300-8142-9A07-4A8D88E004E4}" presName="Name1" presStyleCnt="0"/>
      <dgm:spPr/>
    </dgm:pt>
    <dgm:pt modelId="{A15E8882-219B-4242-AE99-F4291DFE5109}" type="pres">
      <dgm:prSet presAssocID="{5F7E3058-44B1-B54A-9185-46C1CF9B2264}" presName="picture_1" presStyleCnt="0"/>
      <dgm:spPr/>
    </dgm:pt>
    <dgm:pt modelId="{05165D2D-6DCD-A748-85B7-978A390C47A9}" type="pres">
      <dgm:prSet presAssocID="{5F7E3058-44B1-B54A-9185-46C1CF9B2264}" presName="pictureRepeatNode" presStyleLbl="alignImgPlace1" presStyleIdx="0" presStyleCnt="5"/>
      <dgm:spPr/>
      <dgm:t>
        <a:bodyPr/>
        <a:lstStyle/>
        <a:p>
          <a:endParaRPr lang="en-US"/>
        </a:p>
      </dgm:t>
    </dgm:pt>
    <dgm:pt modelId="{CB3278C6-62A8-E340-9D1C-F3ADBA295150}" type="pres">
      <dgm:prSet presAssocID="{0A9A775C-B39E-5042-B823-6A94FABF689D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AB6B75-6DB3-0947-B1D5-B5271E1D3253}" type="pres">
      <dgm:prSet presAssocID="{2A750F36-9CDD-0643-B158-11635271F38D}" presName="picture_2" presStyleCnt="0"/>
      <dgm:spPr/>
    </dgm:pt>
    <dgm:pt modelId="{BD788BA5-D7B0-804D-83E6-15BEFA66E9E2}" type="pres">
      <dgm:prSet presAssocID="{2A750F36-9CDD-0643-B158-11635271F38D}" presName="pictureRepeatNode" presStyleLbl="alignImgPlace1" presStyleIdx="1" presStyleCnt="5"/>
      <dgm:spPr/>
      <dgm:t>
        <a:bodyPr/>
        <a:lstStyle/>
        <a:p>
          <a:endParaRPr lang="en-US"/>
        </a:p>
      </dgm:t>
    </dgm:pt>
    <dgm:pt modelId="{6934E763-4E9D-C34E-8B0A-5377A673E41E}" type="pres">
      <dgm:prSet presAssocID="{0F607AD8-3A67-8847-A5AC-0815714072FF}" presName="line_2" presStyleLbl="parChTrans1D1" presStyleIdx="0" presStyleCnt="4"/>
      <dgm:spPr/>
    </dgm:pt>
    <dgm:pt modelId="{2E35C5E2-4002-0545-9434-13A27979B05B}" type="pres">
      <dgm:prSet presAssocID="{0F607AD8-3A67-8847-A5AC-0815714072FF}" presName="textparent_2" presStyleLbl="node1" presStyleIdx="0" presStyleCnt="0"/>
      <dgm:spPr/>
    </dgm:pt>
    <dgm:pt modelId="{7AFA2A6E-381F-4346-8DE9-6362C16AA5FE}" type="pres">
      <dgm:prSet presAssocID="{0F607AD8-3A67-8847-A5AC-0815714072FF}" presName="text_2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CF0912-812F-7641-812D-DC41B4DE1B46}" type="pres">
      <dgm:prSet presAssocID="{D1C83FA2-F9C1-B648-9155-4B2024C68D38}" presName="picture_3" presStyleCnt="0"/>
      <dgm:spPr/>
    </dgm:pt>
    <dgm:pt modelId="{1A29ED7B-08B6-F449-A960-1E1511BEBCD6}" type="pres">
      <dgm:prSet presAssocID="{D1C83FA2-F9C1-B648-9155-4B2024C68D38}" presName="pictureRepeatNode" presStyleLbl="alignImgPlace1" presStyleIdx="2" presStyleCnt="5"/>
      <dgm:spPr/>
      <dgm:t>
        <a:bodyPr/>
        <a:lstStyle/>
        <a:p>
          <a:endParaRPr lang="en-US"/>
        </a:p>
      </dgm:t>
    </dgm:pt>
    <dgm:pt modelId="{7F021DBF-8304-1849-B77E-AA60368B3317}" type="pres">
      <dgm:prSet presAssocID="{578C7CF8-2F6E-2740-B7E4-D4207BF6D90C}" presName="line_3" presStyleLbl="parChTrans1D1" presStyleIdx="1" presStyleCnt="4"/>
      <dgm:spPr/>
    </dgm:pt>
    <dgm:pt modelId="{82CC11A4-B607-2541-B4FB-C3F8EF49D104}" type="pres">
      <dgm:prSet presAssocID="{578C7CF8-2F6E-2740-B7E4-D4207BF6D90C}" presName="textparent_3" presStyleLbl="node1" presStyleIdx="0" presStyleCnt="0"/>
      <dgm:spPr/>
    </dgm:pt>
    <dgm:pt modelId="{7FACC278-7DF6-9F43-B01F-13CA8369216D}" type="pres">
      <dgm:prSet presAssocID="{578C7CF8-2F6E-2740-B7E4-D4207BF6D90C}" presName="text_3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A9679-A38C-4C4C-8E16-A52763F7185A}" type="pres">
      <dgm:prSet presAssocID="{EF47EC8C-65BB-7247-9E1D-47DBAB45CD5E}" presName="picture_4" presStyleCnt="0"/>
      <dgm:spPr/>
    </dgm:pt>
    <dgm:pt modelId="{7367C354-D1DF-B547-927B-1EAF4C3E2448}" type="pres">
      <dgm:prSet presAssocID="{EF47EC8C-65BB-7247-9E1D-47DBAB45CD5E}" presName="pictureRepeatNode" presStyleLbl="alignImgPlace1" presStyleIdx="3" presStyleCnt="5"/>
      <dgm:spPr/>
      <dgm:t>
        <a:bodyPr/>
        <a:lstStyle/>
        <a:p>
          <a:endParaRPr lang="en-US"/>
        </a:p>
      </dgm:t>
    </dgm:pt>
    <dgm:pt modelId="{3B59CF87-44B7-3645-B852-C7D10842722B}" type="pres">
      <dgm:prSet presAssocID="{91D4522B-B534-604C-A646-04F52D523C25}" presName="line_4" presStyleLbl="parChTrans1D1" presStyleIdx="2" presStyleCnt="4"/>
      <dgm:spPr/>
    </dgm:pt>
    <dgm:pt modelId="{309007AA-358D-0046-A0B8-6EFA4B0A807B}" type="pres">
      <dgm:prSet presAssocID="{91D4522B-B534-604C-A646-04F52D523C25}" presName="textparent_4" presStyleLbl="node1" presStyleIdx="0" presStyleCnt="0"/>
      <dgm:spPr/>
    </dgm:pt>
    <dgm:pt modelId="{0F9AB75F-17E2-5D4C-93D5-790D1ACCD46E}" type="pres">
      <dgm:prSet presAssocID="{91D4522B-B534-604C-A646-04F52D523C25}" presName="text_4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38CB25-D322-D244-88EB-AF0E524A7518}" type="pres">
      <dgm:prSet presAssocID="{7B31C38B-ACCF-174D-88FA-52B35525EB65}" presName="picture_5" presStyleCnt="0"/>
      <dgm:spPr/>
    </dgm:pt>
    <dgm:pt modelId="{939EC363-3CD4-FC41-9989-BBD14F7B9E35}" type="pres">
      <dgm:prSet presAssocID="{7B31C38B-ACCF-174D-88FA-52B35525EB65}" presName="pictureRepeatNode" presStyleLbl="alignImgPlace1" presStyleIdx="4" presStyleCnt="5"/>
      <dgm:spPr/>
      <dgm:t>
        <a:bodyPr/>
        <a:lstStyle/>
        <a:p>
          <a:endParaRPr lang="en-US"/>
        </a:p>
      </dgm:t>
    </dgm:pt>
    <dgm:pt modelId="{9FEC68D1-7ED1-154D-AEF9-B866ACEF3F90}" type="pres">
      <dgm:prSet presAssocID="{860A5EED-6D3B-644A-90F9-A73EF5A57661}" presName="line_5" presStyleLbl="parChTrans1D1" presStyleIdx="3" presStyleCnt="4"/>
      <dgm:spPr/>
    </dgm:pt>
    <dgm:pt modelId="{0FAB946A-C5D9-5249-9163-3E5A519448BA}" type="pres">
      <dgm:prSet presAssocID="{860A5EED-6D3B-644A-90F9-A73EF5A57661}" presName="textparent_5" presStyleLbl="node1" presStyleIdx="0" presStyleCnt="0"/>
      <dgm:spPr/>
    </dgm:pt>
    <dgm:pt modelId="{C9516C8E-00D3-BC4C-B46D-B793754C315C}" type="pres">
      <dgm:prSet presAssocID="{860A5EED-6D3B-644A-90F9-A73EF5A57661}" presName="text_5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588390-C328-674E-B97C-35C645201E09}" srcId="{32DF9B7C-8300-8142-9A07-4A8D88E004E4}" destId="{0F607AD8-3A67-8847-A5AC-0815714072FF}" srcOrd="1" destOrd="0" parTransId="{3E83999E-B40F-494C-8E3F-FEEE8CF0BF92}" sibTransId="{2A750F36-9CDD-0643-B158-11635271F38D}"/>
    <dgm:cxn modelId="{2C3E10BB-86D2-D748-B5CC-3376FB9AFD6F}" type="presOf" srcId="{2A750F36-9CDD-0643-B158-11635271F38D}" destId="{BD788BA5-D7B0-804D-83E6-15BEFA66E9E2}" srcOrd="0" destOrd="0" presId="urn:microsoft.com/office/officeart/2008/layout/CircularPictureCallout"/>
    <dgm:cxn modelId="{F070B1C9-7AA8-2948-BABF-A986BA4304FE}" type="presOf" srcId="{578C7CF8-2F6E-2740-B7E4-D4207BF6D90C}" destId="{7FACC278-7DF6-9F43-B01F-13CA8369216D}" srcOrd="0" destOrd="0" presId="urn:microsoft.com/office/officeart/2008/layout/CircularPictureCallout"/>
    <dgm:cxn modelId="{62508893-DB6D-814B-9206-68F3D81B2762}" type="presOf" srcId="{0A9A775C-B39E-5042-B823-6A94FABF689D}" destId="{CB3278C6-62A8-E340-9D1C-F3ADBA295150}" srcOrd="0" destOrd="0" presId="urn:microsoft.com/office/officeart/2008/layout/CircularPictureCallout"/>
    <dgm:cxn modelId="{672822E6-3ED4-5D40-8825-6408ECFD2849}" type="presOf" srcId="{32DF9B7C-8300-8142-9A07-4A8D88E004E4}" destId="{D929DDF1-55B3-5B41-8A99-1883B696C5C1}" srcOrd="0" destOrd="0" presId="urn:microsoft.com/office/officeart/2008/layout/CircularPictureCallout"/>
    <dgm:cxn modelId="{D2E79ADE-C41F-3C43-AC77-F22B70B9F81A}" srcId="{32DF9B7C-8300-8142-9A07-4A8D88E004E4}" destId="{91D4522B-B534-604C-A646-04F52D523C25}" srcOrd="3" destOrd="0" parTransId="{5CFD1024-57A6-E249-8225-6FF578507D30}" sibTransId="{EF47EC8C-65BB-7247-9E1D-47DBAB45CD5E}"/>
    <dgm:cxn modelId="{76FEF230-3D85-8D4C-B06E-D170E6440A2A}" type="presOf" srcId="{EF47EC8C-65BB-7247-9E1D-47DBAB45CD5E}" destId="{7367C354-D1DF-B547-927B-1EAF4C3E2448}" srcOrd="0" destOrd="0" presId="urn:microsoft.com/office/officeart/2008/layout/CircularPictureCallout"/>
    <dgm:cxn modelId="{56A8A46D-51C5-C54B-A1EC-9125042902C3}" type="presOf" srcId="{860A5EED-6D3B-644A-90F9-A73EF5A57661}" destId="{C9516C8E-00D3-BC4C-B46D-B793754C315C}" srcOrd="0" destOrd="0" presId="urn:microsoft.com/office/officeart/2008/layout/CircularPictureCallout"/>
    <dgm:cxn modelId="{2B784D86-4097-1649-AFC9-E901F43F8B93}" type="presOf" srcId="{0F607AD8-3A67-8847-A5AC-0815714072FF}" destId="{7AFA2A6E-381F-4346-8DE9-6362C16AA5FE}" srcOrd="0" destOrd="0" presId="urn:microsoft.com/office/officeart/2008/layout/CircularPictureCallout"/>
    <dgm:cxn modelId="{9723398E-C92C-DA45-A04A-F93F1688A145}" type="presOf" srcId="{5F7E3058-44B1-B54A-9185-46C1CF9B2264}" destId="{05165D2D-6DCD-A748-85B7-978A390C47A9}" srcOrd="0" destOrd="0" presId="urn:microsoft.com/office/officeart/2008/layout/CircularPictureCallout"/>
    <dgm:cxn modelId="{BECC6378-C6E2-374C-BF18-EE89F2FFE14E}" type="presOf" srcId="{7B31C38B-ACCF-174D-88FA-52B35525EB65}" destId="{939EC363-3CD4-FC41-9989-BBD14F7B9E35}" srcOrd="0" destOrd="0" presId="urn:microsoft.com/office/officeart/2008/layout/CircularPictureCallout"/>
    <dgm:cxn modelId="{DCC6FDDD-81DD-1C46-8B60-21E59A02B420}" srcId="{32DF9B7C-8300-8142-9A07-4A8D88E004E4}" destId="{0A9A775C-B39E-5042-B823-6A94FABF689D}" srcOrd="0" destOrd="0" parTransId="{2FC67D84-B9D4-3B49-BD17-1813B74E4DD5}" sibTransId="{5F7E3058-44B1-B54A-9185-46C1CF9B2264}"/>
    <dgm:cxn modelId="{D86BAE8A-C3D9-1746-BFF1-95C373104D70}" type="presOf" srcId="{91D4522B-B534-604C-A646-04F52D523C25}" destId="{0F9AB75F-17E2-5D4C-93D5-790D1ACCD46E}" srcOrd="0" destOrd="0" presId="urn:microsoft.com/office/officeart/2008/layout/CircularPictureCallout"/>
    <dgm:cxn modelId="{43FFA999-898B-ED49-BCC2-F96F5187EF7E}" type="presOf" srcId="{D1C83FA2-F9C1-B648-9155-4B2024C68D38}" destId="{1A29ED7B-08B6-F449-A960-1E1511BEBCD6}" srcOrd="0" destOrd="0" presId="urn:microsoft.com/office/officeart/2008/layout/CircularPictureCallout"/>
    <dgm:cxn modelId="{4B1501D8-01C6-594F-9811-9A0E5911FC8C}" srcId="{32DF9B7C-8300-8142-9A07-4A8D88E004E4}" destId="{578C7CF8-2F6E-2740-B7E4-D4207BF6D90C}" srcOrd="2" destOrd="0" parTransId="{FC8D79EA-FAB4-DA42-BE92-2E40E3519FC2}" sibTransId="{D1C83FA2-F9C1-B648-9155-4B2024C68D38}"/>
    <dgm:cxn modelId="{48FDB913-E4E4-4343-8C41-07D445A2777A}" srcId="{32DF9B7C-8300-8142-9A07-4A8D88E004E4}" destId="{860A5EED-6D3B-644A-90F9-A73EF5A57661}" srcOrd="4" destOrd="0" parTransId="{F180B3DD-63C6-B34C-BBB5-DD0CB282BA8C}" sibTransId="{7B31C38B-ACCF-174D-88FA-52B35525EB65}"/>
    <dgm:cxn modelId="{BB4D03BE-1550-B440-86EB-B7979742A231}" type="presParOf" srcId="{D929DDF1-55B3-5B41-8A99-1883B696C5C1}" destId="{6D3C565B-1F36-664C-A722-A9A854F34538}" srcOrd="0" destOrd="0" presId="urn:microsoft.com/office/officeart/2008/layout/CircularPictureCallout"/>
    <dgm:cxn modelId="{46E899C6-8584-E349-8178-F96A3E0E2A03}" type="presParOf" srcId="{6D3C565B-1F36-664C-A722-A9A854F34538}" destId="{A15E8882-219B-4242-AE99-F4291DFE5109}" srcOrd="0" destOrd="0" presId="urn:microsoft.com/office/officeart/2008/layout/CircularPictureCallout"/>
    <dgm:cxn modelId="{344E6495-CEEC-7343-AD9A-CA91037EB956}" type="presParOf" srcId="{A15E8882-219B-4242-AE99-F4291DFE5109}" destId="{05165D2D-6DCD-A748-85B7-978A390C47A9}" srcOrd="0" destOrd="0" presId="urn:microsoft.com/office/officeart/2008/layout/CircularPictureCallout"/>
    <dgm:cxn modelId="{51DC26A8-0847-544D-B843-164CB50DB34A}" type="presParOf" srcId="{6D3C565B-1F36-664C-A722-A9A854F34538}" destId="{CB3278C6-62A8-E340-9D1C-F3ADBA295150}" srcOrd="1" destOrd="0" presId="urn:microsoft.com/office/officeart/2008/layout/CircularPictureCallout"/>
    <dgm:cxn modelId="{40835F87-913B-464B-9314-7D0A3B68AAA3}" type="presParOf" srcId="{6D3C565B-1F36-664C-A722-A9A854F34538}" destId="{CFAB6B75-6DB3-0947-B1D5-B5271E1D3253}" srcOrd="2" destOrd="0" presId="urn:microsoft.com/office/officeart/2008/layout/CircularPictureCallout"/>
    <dgm:cxn modelId="{045AFEBB-5F3E-BC4D-AC88-37CDC9964D72}" type="presParOf" srcId="{CFAB6B75-6DB3-0947-B1D5-B5271E1D3253}" destId="{BD788BA5-D7B0-804D-83E6-15BEFA66E9E2}" srcOrd="0" destOrd="0" presId="urn:microsoft.com/office/officeart/2008/layout/CircularPictureCallout"/>
    <dgm:cxn modelId="{C43B35DD-7F38-C041-9B36-422F9A783939}" type="presParOf" srcId="{6D3C565B-1F36-664C-A722-A9A854F34538}" destId="{6934E763-4E9D-C34E-8B0A-5377A673E41E}" srcOrd="3" destOrd="0" presId="urn:microsoft.com/office/officeart/2008/layout/CircularPictureCallout"/>
    <dgm:cxn modelId="{E5B418A1-71A6-FC49-879F-56FDFFF8F9F1}" type="presParOf" srcId="{6D3C565B-1F36-664C-A722-A9A854F34538}" destId="{2E35C5E2-4002-0545-9434-13A27979B05B}" srcOrd="4" destOrd="0" presId="urn:microsoft.com/office/officeart/2008/layout/CircularPictureCallout"/>
    <dgm:cxn modelId="{5232DED9-8763-6C4D-9B96-C897D92EA5BE}" type="presParOf" srcId="{2E35C5E2-4002-0545-9434-13A27979B05B}" destId="{7AFA2A6E-381F-4346-8DE9-6362C16AA5FE}" srcOrd="0" destOrd="0" presId="urn:microsoft.com/office/officeart/2008/layout/CircularPictureCallout"/>
    <dgm:cxn modelId="{A6CBC4D8-3766-DA44-A552-A47EA51B69F6}" type="presParOf" srcId="{6D3C565B-1F36-664C-A722-A9A854F34538}" destId="{71CF0912-812F-7641-812D-DC41B4DE1B46}" srcOrd="5" destOrd="0" presId="urn:microsoft.com/office/officeart/2008/layout/CircularPictureCallout"/>
    <dgm:cxn modelId="{20EACB7D-931D-3E4D-A6F1-C437A6D3D2A0}" type="presParOf" srcId="{71CF0912-812F-7641-812D-DC41B4DE1B46}" destId="{1A29ED7B-08B6-F449-A960-1E1511BEBCD6}" srcOrd="0" destOrd="0" presId="urn:microsoft.com/office/officeart/2008/layout/CircularPictureCallout"/>
    <dgm:cxn modelId="{05EF76CA-EB29-C047-B084-2A71AF361B66}" type="presParOf" srcId="{6D3C565B-1F36-664C-A722-A9A854F34538}" destId="{7F021DBF-8304-1849-B77E-AA60368B3317}" srcOrd="6" destOrd="0" presId="urn:microsoft.com/office/officeart/2008/layout/CircularPictureCallout"/>
    <dgm:cxn modelId="{D49B8254-DDA5-D24C-86F7-CBE181583334}" type="presParOf" srcId="{6D3C565B-1F36-664C-A722-A9A854F34538}" destId="{82CC11A4-B607-2541-B4FB-C3F8EF49D104}" srcOrd="7" destOrd="0" presId="urn:microsoft.com/office/officeart/2008/layout/CircularPictureCallout"/>
    <dgm:cxn modelId="{A4C529FB-8CB4-CF47-A98E-DC551E15C576}" type="presParOf" srcId="{82CC11A4-B607-2541-B4FB-C3F8EF49D104}" destId="{7FACC278-7DF6-9F43-B01F-13CA8369216D}" srcOrd="0" destOrd="0" presId="urn:microsoft.com/office/officeart/2008/layout/CircularPictureCallout"/>
    <dgm:cxn modelId="{D3E3B38A-8916-1A4E-A4D2-F95F3E314A40}" type="presParOf" srcId="{6D3C565B-1F36-664C-A722-A9A854F34538}" destId="{7B1A9679-A38C-4C4C-8E16-A52763F7185A}" srcOrd="8" destOrd="0" presId="urn:microsoft.com/office/officeart/2008/layout/CircularPictureCallout"/>
    <dgm:cxn modelId="{7DDDBDF7-7C22-C34B-B5E2-22BDC73CA707}" type="presParOf" srcId="{7B1A9679-A38C-4C4C-8E16-A52763F7185A}" destId="{7367C354-D1DF-B547-927B-1EAF4C3E2448}" srcOrd="0" destOrd="0" presId="urn:microsoft.com/office/officeart/2008/layout/CircularPictureCallout"/>
    <dgm:cxn modelId="{280A7360-B818-0046-BB2F-72CB1A52526C}" type="presParOf" srcId="{6D3C565B-1F36-664C-A722-A9A854F34538}" destId="{3B59CF87-44B7-3645-B852-C7D10842722B}" srcOrd="9" destOrd="0" presId="urn:microsoft.com/office/officeart/2008/layout/CircularPictureCallout"/>
    <dgm:cxn modelId="{F7E4AB5F-68CD-F34A-B3E3-98110BAD45EE}" type="presParOf" srcId="{6D3C565B-1F36-664C-A722-A9A854F34538}" destId="{309007AA-358D-0046-A0B8-6EFA4B0A807B}" srcOrd="10" destOrd="0" presId="urn:microsoft.com/office/officeart/2008/layout/CircularPictureCallout"/>
    <dgm:cxn modelId="{3DEAC585-E540-F64B-BD63-EF4BB0BC4DFC}" type="presParOf" srcId="{309007AA-358D-0046-A0B8-6EFA4B0A807B}" destId="{0F9AB75F-17E2-5D4C-93D5-790D1ACCD46E}" srcOrd="0" destOrd="0" presId="urn:microsoft.com/office/officeart/2008/layout/CircularPictureCallout"/>
    <dgm:cxn modelId="{33003C0A-D68B-EC45-AEB8-9BE649440EFA}" type="presParOf" srcId="{6D3C565B-1F36-664C-A722-A9A854F34538}" destId="{AA38CB25-D322-D244-88EB-AF0E524A7518}" srcOrd="11" destOrd="0" presId="urn:microsoft.com/office/officeart/2008/layout/CircularPictureCallout"/>
    <dgm:cxn modelId="{94883B15-7DC4-C542-A4D6-61710B2A0E63}" type="presParOf" srcId="{AA38CB25-D322-D244-88EB-AF0E524A7518}" destId="{939EC363-3CD4-FC41-9989-BBD14F7B9E35}" srcOrd="0" destOrd="0" presId="urn:microsoft.com/office/officeart/2008/layout/CircularPictureCallout"/>
    <dgm:cxn modelId="{45EDCE0A-8EDB-DD4F-BF10-7B7BC0714209}" type="presParOf" srcId="{6D3C565B-1F36-664C-A722-A9A854F34538}" destId="{9FEC68D1-7ED1-154D-AEF9-B866ACEF3F90}" srcOrd="12" destOrd="0" presId="urn:microsoft.com/office/officeart/2008/layout/CircularPictureCallout"/>
    <dgm:cxn modelId="{D15E7A95-71B4-1143-8DB6-AD4E8F2C9ABA}" type="presParOf" srcId="{6D3C565B-1F36-664C-A722-A9A854F34538}" destId="{0FAB946A-C5D9-5249-9163-3E5A519448BA}" srcOrd="13" destOrd="0" presId="urn:microsoft.com/office/officeart/2008/layout/CircularPictureCallout"/>
    <dgm:cxn modelId="{494E972F-A859-884A-B9E6-EC06F04F066D}" type="presParOf" srcId="{0FAB946A-C5D9-5249-9163-3E5A519448BA}" destId="{C9516C8E-00D3-BC4C-B46D-B793754C315C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B02F21-BDEB-1D43-9346-C18EB684175F}" type="doc">
      <dgm:prSet loTypeId="urn:microsoft.com/office/officeart/2005/8/layout/process4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FB8246-D86B-3E44-9303-C604D11A7A4A}">
      <dgm:prSet phldrT="[Text]"/>
      <dgm:spPr/>
      <dgm:t>
        <a:bodyPr/>
        <a:lstStyle/>
        <a:p>
          <a:r>
            <a:rPr lang="en-US" dirty="0"/>
            <a:t>Presentation layer</a:t>
          </a:r>
        </a:p>
      </dgm:t>
    </dgm:pt>
    <dgm:pt modelId="{F3F10884-44B5-DA4F-A36E-DFA71C53D9D0}" type="parTrans" cxnId="{9118FAF9-E641-C94C-8946-AD5F43804046}">
      <dgm:prSet/>
      <dgm:spPr/>
      <dgm:t>
        <a:bodyPr/>
        <a:lstStyle/>
        <a:p>
          <a:endParaRPr lang="en-US"/>
        </a:p>
      </dgm:t>
    </dgm:pt>
    <dgm:pt modelId="{5F20C835-118A-E440-B94B-E6FABD0DEEF6}" type="sibTrans" cxnId="{9118FAF9-E641-C94C-8946-AD5F43804046}">
      <dgm:prSet/>
      <dgm:spPr/>
      <dgm:t>
        <a:bodyPr/>
        <a:lstStyle/>
        <a:p>
          <a:endParaRPr lang="en-US"/>
        </a:p>
      </dgm:t>
    </dgm:pt>
    <dgm:pt modelId="{4675C829-9A49-A740-ADE7-F5985CFF8E2E}">
      <dgm:prSet phldrT="[Text]"/>
      <dgm:spPr/>
      <dgm:t>
        <a:bodyPr/>
        <a:lstStyle/>
        <a:p>
          <a:r>
            <a:rPr lang="en-US" dirty="0"/>
            <a:t>Business layer</a:t>
          </a:r>
        </a:p>
      </dgm:t>
    </dgm:pt>
    <dgm:pt modelId="{F6A8A772-8F3A-574F-8D05-A7BC33BE053C}" type="parTrans" cxnId="{62EDF46C-523A-AC4C-8EA6-EDE26048B2F0}">
      <dgm:prSet/>
      <dgm:spPr/>
      <dgm:t>
        <a:bodyPr/>
        <a:lstStyle/>
        <a:p>
          <a:endParaRPr lang="en-US"/>
        </a:p>
      </dgm:t>
    </dgm:pt>
    <dgm:pt modelId="{70F23F74-92AC-2442-BC8D-C29B42DB713B}" type="sibTrans" cxnId="{62EDF46C-523A-AC4C-8EA6-EDE26048B2F0}">
      <dgm:prSet/>
      <dgm:spPr/>
      <dgm:t>
        <a:bodyPr/>
        <a:lstStyle/>
        <a:p>
          <a:endParaRPr lang="en-US"/>
        </a:p>
      </dgm:t>
    </dgm:pt>
    <dgm:pt modelId="{B963B35F-E1E2-A743-BD15-979B0120BA92}">
      <dgm:prSet phldrT="[Text]"/>
      <dgm:spPr/>
      <dgm:t>
        <a:bodyPr/>
        <a:lstStyle/>
        <a:p>
          <a:r>
            <a:rPr lang="en-US" dirty="0"/>
            <a:t>Data layer</a:t>
          </a:r>
        </a:p>
      </dgm:t>
    </dgm:pt>
    <dgm:pt modelId="{FEAC4A1B-7098-4341-A718-8C16CE6EA2D7}" type="parTrans" cxnId="{356678B8-2D53-3A41-AAD0-83171DC86BD5}">
      <dgm:prSet/>
      <dgm:spPr/>
      <dgm:t>
        <a:bodyPr/>
        <a:lstStyle/>
        <a:p>
          <a:endParaRPr lang="en-US"/>
        </a:p>
      </dgm:t>
    </dgm:pt>
    <dgm:pt modelId="{7B46FA49-9561-714B-8132-3B910DB31A13}" type="sibTrans" cxnId="{356678B8-2D53-3A41-AAD0-83171DC86BD5}">
      <dgm:prSet/>
      <dgm:spPr/>
      <dgm:t>
        <a:bodyPr/>
        <a:lstStyle/>
        <a:p>
          <a:endParaRPr lang="en-US"/>
        </a:p>
      </dgm:t>
    </dgm:pt>
    <dgm:pt modelId="{393AB339-AF8E-2044-A6F4-9980D065C987}" type="pres">
      <dgm:prSet presAssocID="{C6B02F21-BDEB-1D43-9346-C18EB684175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ACD003-E4D6-BC4A-9F5C-DC6EA657A761}" type="pres">
      <dgm:prSet presAssocID="{B963B35F-E1E2-A743-BD15-979B0120BA92}" presName="boxAndChildren" presStyleCnt="0"/>
      <dgm:spPr/>
    </dgm:pt>
    <dgm:pt modelId="{257983A5-8B8B-0B4F-9DD8-1A1879CA3B1B}" type="pres">
      <dgm:prSet presAssocID="{B963B35F-E1E2-A743-BD15-979B0120BA92}" presName="parentTextBox" presStyleLbl="node1" presStyleIdx="0" presStyleCnt="3"/>
      <dgm:spPr/>
      <dgm:t>
        <a:bodyPr/>
        <a:lstStyle/>
        <a:p>
          <a:endParaRPr lang="en-US"/>
        </a:p>
      </dgm:t>
    </dgm:pt>
    <dgm:pt modelId="{B812AED1-3CDE-7845-84E6-7089C7766EDF}" type="pres">
      <dgm:prSet presAssocID="{70F23F74-92AC-2442-BC8D-C29B42DB713B}" presName="sp" presStyleCnt="0"/>
      <dgm:spPr/>
    </dgm:pt>
    <dgm:pt modelId="{2B38F898-C783-A041-B38D-137CC95C801E}" type="pres">
      <dgm:prSet presAssocID="{4675C829-9A49-A740-ADE7-F5985CFF8E2E}" presName="arrowAndChildren" presStyleCnt="0"/>
      <dgm:spPr/>
    </dgm:pt>
    <dgm:pt modelId="{08202CFA-F3F5-E346-B1F3-0B7E712C8A65}" type="pres">
      <dgm:prSet presAssocID="{4675C829-9A49-A740-ADE7-F5985CFF8E2E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B338E7D5-BDC8-FC47-BBF4-0791342D5396}" type="pres">
      <dgm:prSet presAssocID="{5F20C835-118A-E440-B94B-E6FABD0DEEF6}" presName="sp" presStyleCnt="0"/>
      <dgm:spPr/>
    </dgm:pt>
    <dgm:pt modelId="{9AB81E8E-8908-D444-AE06-AF5F2425DCDF}" type="pres">
      <dgm:prSet presAssocID="{E0FB8246-D86B-3E44-9303-C604D11A7A4A}" presName="arrowAndChildren" presStyleCnt="0"/>
      <dgm:spPr/>
    </dgm:pt>
    <dgm:pt modelId="{F3C47D81-D7C4-EF48-A943-FE5A7616A96B}" type="pres">
      <dgm:prSet presAssocID="{E0FB8246-D86B-3E44-9303-C604D11A7A4A}" presName="parentTextArrow" presStyleLbl="node1" presStyleIdx="2" presStyleCnt="3" custLinFactNeighborY="-24129"/>
      <dgm:spPr/>
      <dgm:t>
        <a:bodyPr/>
        <a:lstStyle/>
        <a:p>
          <a:endParaRPr lang="en-US"/>
        </a:p>
      </dgm:t>
    </dgm:pt>
  </dgm:ptLst>
  <dgm:cxnLst>
    <dgm:cxn modelId="{356678B8-2D53-3A41-AAD0-83171DC86BD5}" srcId="{C6B02F21-BDEB-1D43-9346-C18EB684175F}" destId="{B963B35F-E1E2-A743-BD15-979B0120BA92}" srcOrd="2" destOrd="0" parTransId="{FEAC4A1B-7098-4341-A718-8C16CE6EA2D7}" sibTransId="{7B46FA49-9561-714B-8132-3B910DB31A13}"/>
    <dgm:cxn modelId="{9118FAF9-E641-C94C-8946-AD5F43804046}" srcId="{C6B02F21-BDEB-1D43-9346-C18EB684175F}" destId="{E0FB8246-D86B-3E44-9303-C604D11A7A4A}" srcOrd="0" destOrd="0" parTransId="{F3F10884-44B5-DA4F-A36E-DFA71C53D9D0}" sibTransId="{5F20C835-118A-E440-B94B-E6FABD0DEEF6}"/>
    <dgm:cxn modelId="{07C9C099-E85D-6448-B1B3-CBEC9589A128}" type="presOf" srcId="{B963B35F-E1E2-A743-BD15-979B0120BA92}" destId="{257983A5-8B8B-0B4F-9DD8-1A1879CA3B1B}" srcOrd="0" destOrd="0" presId="urn:microsoft.com/office/officeart/2005/8/layout/process4"/>
    <dgm:cxn modelId="{EB58974B-3E89-C849-9837-D503D65E444D}" type="presOf" srcId="{E0FB8246-D86B-3E44-9303-C604D11A7A4A}" destId="{F3C47D81-D7C4-EF48-A943-FE5A7616A96B}" srcOrd="0" destOrd="0" presId="urn:microsoft.com/office/officeart/2005/8/layout/process4"/>
    <dgm:cxn modelId="{62EDF46C-523A-AC4C-8EA6-EDE26048B2F0}" srcId="{C6B02F21-BDEB-1D43-9346-C18EB684175F}" destId="{4675C829-9A49-A740-ADE7-F5985CFF8E2E}" srcOrd="1" destOrd="0" parTransId="{F6A8A772-8F3A-574F-8D05-A7BC33BE053C}" sibTransId="{70F23F74-92AC-2442-BC8D-C29B42DB713B}"/>
    <dgm:cxn modelId="{FB44058F-376A-504D-87E3-94D978624C26}" type="presOf" srcId="{4675C829-9A49-A740-ADE7-F5985CFF8E2E}" destId="{08202CFA-F3F5-E346-B1F3-0B7E712C8A65}" srcOrd="0" destOrd="0" presId="urn:microsoft.com/office/officeart/2005/8/layout/process4"/>
    <dgm:cxn modelId="{BB6F4C43-BBF7-5246-A2F5-6A46278E4F9E}" type="presOf" srcId="{C6B02F21-BDEB-1D43-9346-C18EB684175F}" destId="{393AB339-AF8E-2044-A6F4-9980D065C987}" srcOrd="0" destOrd="0" presId="urn:microsoft.com/office/officeart/2005/8/layout/process4"/>
    <dgm:cxn modelId="{062CA5F2-33FA-424D-A923-B6F91DC17210}" type="presParOf" srcId="{393AB339-AF8E-2044-A6F4-9980D065C987}" destId="{16ACD003-E4D6-BC4A-9F5C-DC6EA657A761}" srcOrd="0" destOrd="0" presId="urn:microsoft.com/office/officeart/2005/8/layout/process4"/>
    <dgm:cxn modelId="{31FB9ABA-512B-9C46-BBE6-F0689539B59C}" type="presParOf" srcId="{16ACD003-E4D6-BC4A-9F5C-DC6EA657A761}" destId="{257983A5-8B8B-0B4F-9DD8-1A1879CA3B1B}" srcOrd="0" destOrd="0" presId="urn:microsoft.com/office/officeart/2005/8/layout/process4"/>
    <dgm:cxn modelId="{DC6BCD5C-05C1-354F-87DC-62BBF6BF13DC}" type="presParOf" srcId="{393AB339-AF8E-2044-A6F4-9980D065C987}" destId="{B812AED1-3CDE-7845-84E6-7089C7766EDF}" srcOrd="1" destOrd="0" presId="urn:microsoft.com/office/officeart/2005/8/layout/process4"/>
    <dgm:cxn modelId="{945039C2-6A76-F540-A7ED-84EF3C10794F}" type="presParOf" srcId="{393AB339-AF8E-2044-A6F4-9980D065C987}" destId="{2B38F898-C783-A041-B38D-137CC95C801E}" srcOrd="2" destOrd="0" presId="urn:microsoft.com/office/officeart/2005/8/layout/process4"/>
    <dgm:cxn modelId="{E733BDB8-42CA-7141-9D56-66984E361431}" type="presParOf" srcId="{2B38F898-C783-A041-B38D-137CC95C801E}" destId="{08202CFA-F3F5-E346-B1F3-0B7E712C8A65}" srcOrd="0" destOrd="0" presId="urn:microsoft.com/office/officeart/2005/8/layout/process4"/>
    <dgm:cxn modelId="{1F98523C-F052-C74F-AEBD-718205886D1C}" type="presParOf" srcId="{393AB339-AF8E-2044-A6F4-9980D065C987}" destId="{B338E7D5-BDC8-FC47-BBF4-0791342D5396}" srcOrd="3" destOrd="0" presId="urn:microsoft.com/office/officeart/2005/8/layout/process4"/>
    <dgm:cxn modelId="{93D13B2A-5B1E-FA45-B50D-189A8CB672DE}" type="presParOf" srcId="{393AB339-AF8E-2044-A6F4-9980D065C987}" destId="{9AB81E8E-8908-D444-AE06-AF5F2425DCDF}" srcOrd="4" destOrd="0" presId="urn:microsoft.com/office/officeart/2005/8/layout/process4"/>
    <dgm:cxn modelId="{0CDE01F9-2209-E74B-A240-813432EBA045}" type="presParOf" srcId="{9AB81E8E-8908-D444-AE06-AF5F2425DCDF}" destId="{F3C47D81-D7C4-EF48-A943-FE5A7616A96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EC68D1-7ED1-154D-AEF9-B866ACEF3F90}">
      <dsp:nvSpPr>
        <dsp:cNvPr id="0" name=""/>
        <dsp:cNvSpPr/>
      </dsp:nvSpPr>
      <dsp:spPr>
        <a:xfrm>
          <a:off x="2009406" y="3581684"/>
          <a:ext cx="3913947" cy="0"/>
        </a:xfrm>
        <a:prstGeom prst="line">
          <a:avLst/>
        </a:pr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59CF87-44B7-3645-B852-C7D10842722B}">
      <dsp:nvSpPr>
        <dsp:cNvPr id="0" name=""/>
        <dsp:cNvSpPr/>
      </dsp:nvSpPr>
      <dsp:spPr>
        <a:xfrm>
          <a:off x="2009406" y="2616111"/>
          <a:ext cx="3258311" cy="0"/>
        </a:xfrm>
        <a:prstGeom prst="line">
          <a:avLst/>
        </a:pr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021DBF-8304-1849-B77E-AA60368B3317}">
      <dsp:nvSpPr>
        <dsp:cNvPr id="0" name=""/>
        <dsp:cNvSpPr/>
      </dsp:nvSpPr>
      <dsp:spPr>
        <a:xfrm>
          <a:off x="2009406" y="1447888"/>
          <a:ext cx="3258311" cy="0"/>
        </a:xfrm>
        <a:prstGeom prst="line">
          <a:avLst/>
        </a:pr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4E763-4E9D-C34E-8B0A-5377A673E41E}">
      <dsp:nvSpPr>
        <dsp:cNvPr id="0" name=""/>
        <dsp:cNvSpPr/>
      </dsp:nvSpPr>
      <dsp:spPr>
        <a:xfrm>
          <a:off x="2009406" y="482315"/>
          <a:ext cx="3913947" cy="0"/>
        </a:xfrm>
        <a:prstGeom prst="line">
          <a:avLst/>
        </a:pr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165D2D-6DCD-A748-85B7-978A390C47A9}">
      <dsp:nvSpPr>
        <dsp:cNvPr id="0" name=""/>
        <dsp:cNvSpPr/>
      </dsp:nvSpPr>
      <dsp:spPr>
        <a:xfrm>
          <a:off x="22630" y="45224"/>
          <a:ext cx="3973551" cy="397355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3278C6-62A8-E340-9D1C-F3ADBA295150}">
      <dsp:nvSpPr>
        <dsp:cNvPr id="0" name=""/>
        <dsp:cNvSpPr/>
      </dsp:nvSpPr>
      <dsp:spPr>
        <a:xfrm>
          <a:off x="737869" y="2155180"/>
          <a:ext cx="2543072" cy="131127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b="1" kern="1200" dirty="0">
              <a:solidFill>
                <a:schemeClr val="accent4"/>
              </a:solidFill>
            </a:rPr>
            <a:t>Internet</a:t>
          </a:r>
        </a:p>
      </dsp:txBody>
      <dsp:txXfrm>
        <a:off x="737869" y="2155180"/>
        <a:ext cx="2543072" cy="1311271"/>
      </dsp:txXfrm>
    </dsp:sp>
    <dsp:sp modelId="{BD788BA5-D7B0-804D-83E6-15BEFA66E9E2}">
      <dsp:nvSpPr>
        <dsp:cNvPr id="0" name=""/>
        <dsp:cNvSpPr/>
      </dsp:nvSpPr>
      <dsp:spPr>
        <a:xfrm>
          <a:off x="5486263" y="45224"/>
          <a:ext cx="874181" cy="87418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AFA2A6E-381F-4346-8DE9-6362C16AA5FE}">
      <dsp:nvSpPr>
        <dsp:cNvPr id="0" name=""/>
        <dsp:cNvSpPr/>
      </dsp:nvSpPr>
      <dsp:spPr>
        <a:xfrm>
          <a:off x="6360444" y="45224"/>
          <a:ext cx="1292459" cy="874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0" rIns="952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solidFill>
                <a:schemeClr val="bg1"/>
              </a:solidFill>
            </a:rPr>
            <a:t>Web Server*</a:t>
          </a:r>
        </a:p>
      </dsp:txBody>
      <dsp:txXfrm>
        <a:off x="6360444" y="45224"/>
        <a:ext cx="1292459" cy="874181"/>
      </dsp:txXfrm>
    </dsp:sp>
    <dsp:sp modelId="{1A29ED7B-08B6-F449-A960-1E1511BEBCD6}">
      <dsp:nvSpPr>
        <dsp:cNvPr id="0" name=""/>
        <dsp:cNvSpPr/>
      </dsp:nvSpPr>
      <dsp:spPr>
        <a:xfrm>
          <a:off x="4830627" y="1010797"/>
          <a:ext cx="874181" cy="87418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FACC278-7DF6-9F43-B01F-13CA8369216D}">
      <dsp:nvSpPr>
        <dsp:cNvPr id="0" name=""/>
        <dsp:cNvSpPr/>
      </dsp:nvSpPr>
      <dsp:spPr>
        <a:xfrm>
          <a:off x="5704808" y="1010797"/>
          <a:ext cx="1500512" cy="874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0" rIns="952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solidFill>
                <a:schemeClr val="bg1"/>
              </a:solidFill>
            </a:rPr>
            <a:t>Web Browser*</a:t>
          </a:r>
        </a:p>
      </dsp:txBody>
      <dsp:txXfrm>
        <a:off x="5704808" y="1010797"/>
        <a:ext cx="1500512" cy="874181"/>
      </dsp:txXfrm>
    </dsp:sp>
    <dsp:sp modelId="{7367C354-D1DF-B547-927B-1EAF4C3E2448}">
      <dsp:nvSpPr>
        <dsp:cNvPr id="0" name=""/>
        <dsp:cNvSpPr/>
      </dsp:nvSpPr>
      <dsp:spPr>
        <a:xfrm>
          <a:off x="4830627" y="2179021"/>
          <a:ext cx="874181" cy="87418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9AB75F-17E2-5D4C-93D5-790D1ACCD46E}">
      <dsp:nvSpPr>
        <dsp:cNvPr id="0" name=""/>
        <dsp:cNvSpPr/>
      </dsp:nvSpPr>
      <dsp:spPr>
        <a:xfrm>
          <a:off x="5704808" y="2179021"/>
          <a:ext cx="1245708" cy="874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0" rIns="952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solidFill>
                <a:schemeClr val="bg1"/>
              </a:solidFill>
            </a:rPr>
            <a:t>Web Pages*</a:t>
          </a:r>
        </a:p>
      </dsp:txBody>
      <dsp:txXfrm>
        <a:off x="5704808" y="2179021"/>
        <a:ext cx="1245708" cy="874181"/>
      </dsp:txXfrm>
    </dsp:sp>
    <dsp:sp modelId="{939EC363-3CD4-FC41-9989-BBD14F7B9E35}">
      <dsp:nvSpPr>
        <dsp:cNvPr id="0" name=""/>
        <dsp:cNvSpPr/>
      </dsp:nvSpPr>
      <dsp:spPr>
        <a:xfrm>
          <a:off x="5486263" y="3144594"/>
          <a:ext cx="874181" cy="874181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9516C8E-00D3-BC4C-B46D-B793754C315C}">
      <dsp:nvSpPr>
        <dsp:cNvPr id="0" name=""/>
        <dsp:cNvSpPr/>
      </dsp:nvSpPr>
      <dsp:spPr>
        <a:xfrm>
          <a:off x="6360444" y="3144594"/>
          <a:ext cx="1564026" cy="874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0" rIns="952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solidFill>
                <a:schemeClr val="bg1"/>
              </a:solidFill>
            </a:rPr>
            <a:t>Database Server</a:t>
          </a:r>
        </a:p>
      </dsp:txBody>
      <dsp:txXfrm>
        <a:off x="6360444" y="3144594"/>
        <a:ext cx="1564026" cy="8741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7983A5-8B8B-0B4F-9DD8-1A1879CA3B1B}">
      <dsp:nvSpPr>
        <dsp:cNvPr id="0" name=""/>
        <dsp:cNvSpPr/>
      </dsp:nvSpPr>
      <dsp:spPr>
        <a:xfrm>
          <a:off x="0" y="3059187"/>
          <a:ext cx="6096000" cy="10040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Data layer</a:t>
          </a:r>
        </a:p>
      </dsp:txBody>
      <dsp:txXfrm>
        <a:off x="0" y="3059187"/>
        <a:ext cx="6096000" cy="1004093"/>
      </dsp:txXfrm>
    </dsp:sp>
    <dsp:sp modelId="{08202CFA-F3F5-E346-B1F3-0B7E712C8A65}">
      <dsp:nvSpPr>
        <dsp:cNvPr id="0" name=""/>
        <dsp:cNvSpPr/>
      </dsp:nvSpPr>
      <dsp:spPr>
        <a:xfrm rot="10800000">
          <a:off x="0" y="1529953"/>
          <a:ext cx="6096000" cy="1544296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Business layer</a:t>
          </a:r>
        </a:p>
      </dsp:txBody>
      <dsp:txXfrm rot="10800000">
        <a:off x="0" y="1529953"/>
        <a:ext cx="6096000" cy="1003437"/>
      </dsp:txXfrm>
    </dsp:sp>
    <dsp:sp modelId="{F3C47D81-D7C4-EF48-A943-FE5A7616A96B}">
      <dsp:nvSpPr>
        <dsp:cNvPr id="0" name=""/>
        <dsp:cNvSpPr/>
      </dsp:nvSpPr>
      <dsp:spPr>
        <a:xfrm rot="10800000">
          <a:off x="0" y="0"/>
          <a:ext cx="6096000" cy="1544296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Presentation layer</a:t>
          </a:r>
        </a:p>
      </dsp:txBody>
      <dsp:txXfrm rot="10800000">
        <a:off x="0" y="0"/>
        <a:ext cx="6096000" cy="1003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B21FA1-2AC1-9847-846C-5DA8D4E0BC5E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24E20-1573-2443-BA4F-3E0C57E9D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00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38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Poor architecture is a major contributor to bad code smells, cruft.  Prevents efficient and quick delivery of software and makes it difficult to maintain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80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Browsing the web requires three of these four components.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Web servers which store and provide access to websites.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Web browsers which request and display information to an individual.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Web pages which are the individual documents that web servers stores and web browsers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more going on over the Internet than you browsing web pages however. There is data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 transmitted behind the scenes which your web application is making use of. This is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machine-to-machine communication and we shall look at this when we look at web-services.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servers are a specific piece of software that provides data or services to other computers.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publicly available at a set IP address. (We shall look at IP addresses later in this chapter).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software receives requests for web page data and supplies it by sending it over the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browsers are software that is used to retrieve the web page data so that a human being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read it. The browser runs on an individual's device and communicates with the web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servers. These allow platform independent communication. The browser does not need to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 what type of software the server is running, because it is communicating only via the set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protocols - HTML and HTTP.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browsers establish a TCP/IP connection for each interaction they carry out - which is an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session. HTTP is not designed for real-time applications so web developers have to carry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 certain operations to get around this and may well use Web Sockets. We shall NOT be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Web Sockets in this module, but I just wanted to highlight their existence so that you are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aware.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pages that are static do not make use of server-side code, nor are they connected to any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 of data storage. However, dynamic web pages usually are. Dynamic pages are where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server-side code hosted on the web-server runs to produce some new HTML output. The web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pages are accessed using URL's and IP addresses. We shall cover more on this later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57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useful book to read is “Patterns of Enterprise Architecture” by Martin Fowler.  Found in the library here - https://</a:t>
            </a:r>
            <a:r>
              <a:rPr lang="en-US" dirty="0" err="1"/>
              <a:t>primo.plymouth.ac.uk</a:t>
            </a:r>
            <a:r>
              <a:rPr lang="en-US" dirty="0"/>
              <a:t>/permalink/f/1o21sji/44PLY_ALMA_DS2135660560001281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62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Client can be any type of machine that has a browser.  Smart phone, laptop, tablet, desktop etc.</a:t>
            </a:r>
          </a:p>
          <a:p>
            <a:r>
              <a:t>By typing in the URL you are making the browser create an http packet of data.</a:t>
            </a:r>
          </a:p>
          <a:p>
            <a:r>
              <a:t>This is the HTTP Request.</a:t>
            </a:r>
          </a:p>
          <a:p>
            <a:r>
              <a:t>The Server knows what to do with that request</a:t>
            </a:r>
          </a:p>
          <a:p>
            <a:r>
              <a:t>It replies with a packet of data which has some instructions in it (headers) and the html that will display.</a:t>
            </a:r>
          </a:p>
          <a:p>
            <a:r>
              <a:t>Our coding determines how the server creates that html</a:t>
            </a:r>
          </a:p>
        </p:txBody>
      </p:sp>
    </p:spTree>
    <p:extLst>
      <p:ext uri="{BB962C8B-B14F-4D97-AF65-F5344CB8AC3E}">
        <p14:creationId xmlns:p14="http://schemas.microsoft.com/office/powerpoint/2010/main" val="2885970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represent our intended architecture for the assessment.  You need to look at what is expected within the different services.  </a:t>
            </a:r>
          </a:p>
          <a:p>
            <a:endParaRPr lang="en-US" dirty="0"/>
          </a:p>
          <a:p>
            <a:r>
              <a:rPr lang="en-US" dirty="0"/>
              <a:t>Imagine that this is being hosted on a platform that will ensure high availability and that it already has orchestration within it.  You don’t need to worry about that bit, it’s being done elsewhere.  </a:t>
            </a:r>
          </a:p>
          <a:p>
            <a:endParaRPr lang="en-US" dirty="0"/>
          </a:p>
          <a:p>
            <a:r>
              <a:rPr lang="en-US" dirty="0"/>
              <a:t>Your focus is on one piece of the functionality within this.  One micro-service.</a:t>
            </a:r>
          </a:p>
          <a:p>
            <a:endParaRPr lang="en-US" dirty="0"/>
          </a:p>
          <a:p>
            <a:r>
              <a:rPr lang="en-US" dirty="0"/>
              <a:t>The client consumes the services via the API gateway, message are relayed to the specific micro-service for processing.  Different micro-services can use different data persistence approaches – you might have an SQL database, one might have an in-memory database and another might have a NoSQL database.</a:t>
            </a:r>
          </a:p>
          <a:p>
            <a:endParaRPr lang="en-US" dirty="0"/>
          </a:p>
          <a:p>
            <a:r>
              <a:rPr lang="en-US" dirty="0"/>
              <a:t>So you need to think about the messages that you need for your bit to work…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0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applications are on the rise, many of us access data using a smartphone or a tablet.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applications can store the data on the device, for example iPhone uses SQLite. Data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stored on the device and then transferred later when in range or a connection can be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made. However data stored on the device is not always stored in RDBMS format, for example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key-value pairs might be used, which is an approach that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localstorage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makes use of.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iPhone SQLite is very similar to the HTML5 web storage and web SQL databases. These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 new options that came with the HTML5 specification. However, in this module we are only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looking at server-side data storage, not client side. These approaches for web storage can be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for mobile applications that could run in a browser, but might not have a connection to the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would be a physical view of the architecture, but when you consider the logical view you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 represent the data storage as being separate from the processing. When considering the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 perspective, you would represent a database access object for manipulating the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data. Database Access objects (DAO) will be covered later in the module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2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let’s consider the infrastructure we have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1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Sometimes there are problems loading up the web page. This can be due to a slow connection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the Internet from the client perspective or the server perspective. It could be that there is a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 connection where the server is located and so you might want to problem solve by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 where traffic is heavy or identifying if the server is overloaded. You can test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connections with an online speed tests, for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http://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speedtest.comcast.net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www.cnet.com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/internet-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speedtest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www.dslreports.com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speedtest?flash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Anything sent over HTTP is in the clear and as such can be intercepted. To get around this you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 well use HTTPS which is a secure encrypted connection between the web browser and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web server. The two endpoints exchange an encryption key which then enables the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encryption of all future communication between them. You as the end-user see HTTPS in your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 bar and sometimes the browser can give you some other clues as to whether this is in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or not. From the development perspective, all sites that use this have a digital certificate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validates the site as being trustworthy. The certificate is issued by a third party and has to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renewed on an annual basis. You can view certificates if you click the padlock symbol or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indication in the URL bar.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24E20-1573-2443-BA4F-3E0C57E9D3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2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55903" y="6356350"/>
            <a:ext cx="2215311" cy="365125"/>
          </a:xfrm>
        </p:spPr>
        <p:txBody>
          <a:bodyPr/>
          <a:lstStyle/>
          <a:p>
            <a:fld id="{F5BAE020-8C9E-9840-BD0E-4531656E4B0F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08926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6027" y="6356350"/>
            <a:ext cx="1438619" cy="365125"/>
          </a:xfrm>
        </p:spPr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6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52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45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976313" y="187523"/>
            <a:ext cx="10239375" cy="1714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585759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976313" y="187523"/>
            <a:ext cx="10239375" cy="1714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976313" y="1946672"/>
            <a:ext cx="10239375" cy="4018359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49134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9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4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0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21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3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81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E020-8C9E-9840-BD0E-4531656E4B0F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39798" y="6356349"/>
            <a:ext cx="1832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AE020-8C9E-9840-BD0E-4531656E4B0F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74176" y="63575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87210" y="6356350"/>
            <a:ext cx="7665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C5E60-82C3-FA40-995A-CD8F83A68BC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66" y="5836197"/>
            <a:ext cx="2834667" cy="5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1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ncf/toc/blob/main/DEFINITION.m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ww.webhomecover.com/help/callcentres.html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625" y="479426"/>
            <a:ext cx="8979877" cy="2387600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cs typeface="Calibri Light"/>
              </a:rPr>
              <a:t>Information Systems Architectures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25" y="3493066"/>
            <a:ext cx="7337913" cy="1655762"/>
          </a:xfrm>
        </p:spPr>
        <p:txBody>
          <a:bodyPr/>
          <a:lstStyle/>
          <a:p>
            <a:pPr algn="r"/>
            <a:r>
              <a:rPr lang="en-US" dirty="0" smtClean="0"/>
              <a:t>Martin 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58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bstract background of data">
            <a:extLst>
              <a:ext uri="{FF2B5EF4-FFF2-40B4-BE49-F238E27FC236}">
                <a16:creationId xmlns:a16="http://schemas.microsoft.com/office/drawing/2014/main" id="{2C2F5506-B4EC-4D68-BA2B-A1161F1D8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BC8F02-3BBC-8D4F-8EA4-D43D9F1C4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Native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A6CFF5-C58A-2E46-8B32-57157319A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516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CBFDE0-BDAF-B240-B1CA-37B6F94EF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"/>
            <a:ext cx="10515600" cy="1325563"/>
          </a:xfrm>
        </p:spPr>
        <p:txBody>
          <a:bodyPr/>
          <a:lstStyle/>
          <a:p>
            <a:r>
              <a:rPr lang="en-US" dirty="0"/>
              <a:t>Cloud Native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EE6BD3-A93B-0140-95BA-F9FA8939A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0394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Cloud Native Computing Foundation (CNCF</a:t>
            </a:r>
            <a:r>
              <a:rPr lang="en-US" sz="3200" dirty="0" smtClean="0"/>
              <a:t>)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://github.com/cncf/toc/blob/main/DEFINITION.md</a:t>
            </a:r>
            <a:endParaRPr lang="en-US" dirty="0"/>
          </a:p>
          <a:p>
            <a:r>
              <a:rPr lang="en-US" sz="3200" dirty="0"/>
              <a:t>Considers cloud native applications to be those that are broken down into </a:t>
            </a:r>
            <a:r>
              <a:rPr lang="en-US" sz="3200" dirty="0" err="1"/>
              <a:t>microservices</a:t>
            </a:r>
            <a:r>
              <a:rPr lang="en-US" sz="3200" dirty="0"/>
              <a:t> &amp;</a:t>
            </a:r>
            <a:r>
              <a:rPr lang="en-US" sz="3200" dirty="0" smtClean="0"/>
              <a:t> </a:t>
            </a:r>
            <a:r>
              <a:rPr lang="en-US" sz="3200" dirty="0"/>
              <a:t>containerized</a:t>
            </a:r>
          </a:p>
          <a:p>
            <a:r>
              <a:rPr lang="en-US" sz="3200" dirty="0"/>
              <a:t>Incorporates CI/CD</a:t>
            </a:r>
          </a:p>
          <a:p>
            <a:pPr lvl="1"/>
            <a:r>
              <a:rPr lang="en-US" sz="2800" dirty="0"/>
              <a:t>Continuous Integration</a:t>
            </a:r>
          </a:p>
          <a:p>
            <a:pPr lvl="1"/>
            <a:r>
              <a:rPr lang="en-US" sz="2800" dirty="0"/>
              <a:t>Continuous Development</a:t>
            </a:r>
          </a:p>
          <a:p>
            <a:r>
              <a:rPr lang="en-US" dirty="0"/>
              <a:t>Used in companies using Agile</a:t>
            </a:r>
          </a:p>
          <a:p>
            <a:r>
              <a:rPr lang="en-US" dirty="0"/>
              <a:t>Used in DevOps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2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stones balanced in a stack">
            <a:extLst>
              <a:ext uri="{FF2B5EF4-FFF2-40B4-BE49-F238E27FC236}">
                <a16:creationId xmlns:a16="http://schemas.microsoft.com/office/drawing/2014/main" id="{F545F9B6-ABA3-4573-AF47-5AF9999C6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55394-AB7A-384B-AFEC-DF2ED64D7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Monolithic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9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5A18-D9F9-5D4D-BF8E-CA994C2C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45"/>
            <a:ext cx="10515600" cy="1325563"/>
          </a:xfrm>
        </p:spPr>
        <p:txBody>
          <a:bodyPr/>
          <a:lstStyle/>
          <a:p>
            <a:r>
              <a:rPr lang="en-US" dirty="0"/>
              <a:t>Single Code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B4F51-E58C-4F48-92E0-BCF01CC50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351338"/>
          </a:xfrm>
        </p:spPr>
        <p:txBody>
          <a:bodyPr/>
          <a:lstStyle/>
          <a:p>
            <a:r>
              <a:rPr lang="en-US" sz="3200" dirty="0"/>
              <a:t>Original approach – often when learning</a:t>
            </a:r>
          </a:p>
          <a:p>
            <a:r>
              <a:rPr lang="en-US" sz="3200" dirty="0"/>
              <a:t>Front-end and back-end code combined</a:t>
            </a:r>
          </a:p>
          <a:p>
            <a:r>
              <a:rPr lang="en-US" sz="3200" dirty="0"/>
              <a:t>Database running on same machine</a:t>
            </a:r>
          </a:p>
          <a:p>
            <a:r>
              <a:rPr lang="en-US" sz="3200" dirty="0"/>
              <a:t>Consider limitations</a:t>
            </a:r>
          </a:p>
          <a:p>
            <a:pPr lvl="1"/>
            <a:r>
              <a:rPr lang="en-US" sz="2800" dirty="0"/>
              <a:t>How do you share the application?</a:t>
            </a:r>
          </a:p>
          <a:p>
            <a:pPr lvl="1"/>
            <a:r>
              <a:rPr lang="en-US" sz="2800" dirty="0"/>
              <a:t>How do you work with other members of a team?</a:t>
            </a:r>
          </a:p>
          <a:p>
            <a:pPr lvl="1"/>
            <a:r>
              <a:rPr lang="en-US" sz="2800" dirty="0"/>
              <a:t>How do your testers test the application?</a:t>
            </a:r>
          </a:p>
          <a:p>
            <a:pPr lvl="1"/>
            <a:r>
              <a:rPr lang="en-US" sz="2800" dirty="0"/>
              <a:t>How do your end users get their hand on the application?</a:t>
            </a:r>
          </a:p>
        </p:txBody>
      </p:sp>
    </p:spTree>
    <p:extLst>
      <p:ext uri="{BB962C8B-B14F-4D97-AF65-F5344CB8AC3E}">
        <p14:creationId xmlns:p14="http://schemas.microsoft.com/office/powerpoint/2010/main" val="1142777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6313" y="187523"/>
            <a:ext cx="10239375" cy="115662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Layered Architecture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625412452"/>
              </p:ext>
            </p:extLst>
          </p:nvPr>
        </p:nvGraphicFramePr>
        <p:xfrm>
          <a:off x="2323867" y="162307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Oval Callout 9"/>
          <p:cNvSpPr/>
          <p:nvPr/>
        </p:nvSpPr>
        <p:spPr>
          <a:xfrm>
            <a:off x="8419867" y="1344149"/>
            <a:ext cx="1961137" cy="557852"/>
          </a:xfrm>
          <a:prstGeom prst="wedgeEllipseCallout">
            <a:avLst/>
          </a:prstGeom>
          <a:blipFill rotWithShape="1">
            <a:blip r:embed="rId8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2109" dirty="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N-tier</a:t>
            </a:r>
          </a:p>
        </p:txBody>
      </p:sp>
    </p:spTree>
    <p:extLst>
      <p:ext uri="{BB962C8B-B14F-4D97-AF65-F5344CB8AC3E}">
        <p14:creationId xmlns:p14="http://schemas.microsoft.com/office/powerpoint/2010/main" val="144053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BC14AF-F9E6-D34E-9EE0-5743AC734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45"/>
            <a:ext cx="10515600" cy="1097965"/>
          </a:xfrm>
        </p:spPr>
        <p:txBody>
          <a:bodyPr/>
          <a:lstStyle/>
          <a:p>
            <a:r>
              <a:rPr lang="en-US" dirty="0"/>
              <a:t>N-Tier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727D4A-7F9D-9047-975A-FC24C4729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8610"/>
            <a:ext cx="10515600" cy="4351338"/>
          </a:xfrm>
        </p:spPr>
        <p:txBody>
          <a:bodyPr/>
          <a:lstStyle/>
          <a:p>
            <a:r>
              <a:rPr lang="en-US" sz="3200" dirty="0"/>
              <a:t>Virtual machines have enabled n-tier</a:t>
            </a:r>
          </a:p>
          <a:p>
            <a:pPr lvl="1"/>
            <a:r>
              <a:rPr lang="en-US" sz="2800" dirty="0"/>
              <a:t>Software defined networking</a:t>
            </a:r>
          </a:p>
          <a:p>
            <a:r>
              <a:rPr lang="en-US" sz="3200" dirty="0"/>
              <a:t>Applications more secure by separating tiers of workloads</a:t>
            </a:r>
          </a:p>
          <a:p>
            <a:pPr lvl="1"/>
            <a:r>
              <a:rPr lang="en-US" sz="2800" dirty="0"/>
              <a:t>Databases can be hidden behind network boundary</a:t>
            </a:r>
          </a:p>
          <a:p>
            <a:r>
              <a:rPr lang="en-US" sz="3200" dirty="0"/>
              <a:t>Teams can be responsible for their own areas</a:t>
            </a:r>
          </a:p>
          <a:p>
            <a:pPr lvl="1"/>
            <a:r>
              <a:rPr lang="en-US" sz="2800" dirty="0"/>
              <a:t>DBAs maintain the databases</a:t>
            </a:r>
          </a:p>
          <a:p>
            <a:pPr lvl="1"/>
            <a:r>
              <a:rPr lang="en-US" sz="2800" dirty="0"/>
              <a:t>Developers deploy to web or presentation tier</a:t>
            </a:r>
          </a:p>
          <a:p>
            <a:pPr lvl="1"/>
            <a:r>
              <a:rPr lang="en-US" sz="2800" dirty="0"/>
              <a:t>Network engineers fine tune the delivery infrastructure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049A636-A31C-8645-9DEC-CC99CDA623BB}"/>
              </a:ext>
            </a:extLst>
          </p:cNvPr>
          <p:cNvSpPr/>
          <p:nvPr/>
        </p:nvSpPr>
        <p:spPr>
          <a:xfrm>
            <a:off x="8246012" y="161925"/>
            <a:ext cx="3604846" cy="1850537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But still silos</a:t>
            </a:r>
          </a:p>
          <a:p>
            <a:pPr algn="ctr"/>
            <a:r>
              <a:rPr lang="en-US" dirty="0"/>
              <a:t>”not my responsibility”</a:t>
            </a:r>
          </a:p>
          <a:p>
            <a:pPr algn="ctr"/>
            <a:r>
              <a:rPr lang="en-US" dirty="0"/>
              <a:t>What about scaling?</a:t>
            </a:r>
          </a:p>
        </p:txBody>
      </p:sp>
    </p:spTree>
    <p:extLst>
      <p:ext uri="{BB962C8B-B14F-4D97-AF65-F5344CB8AC3E}">
        <p14:creationId xmlns:p14="http://schemas.microsoft.com/office/powerpoint/2010/main" val="1193771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384969"/>
            <a:ext cx="6967141" cy="57907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9FAD61-0962-9444-A5B6-235919356687}"/>
              </a:ext>
            </a:extLst>
          </p:cNvPr>
          <p:cNvSpPr txBox="1"/>
          <p:nvPr/>
        </p:nvSpPr>
        <p:spPr>
          <a:xfrm>
            <a:off x="568960" y="812800"/>
            <a:ext cx="31902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Client – server architecture is an important concept here</a:t>
            </a:r>
          </a:p>
        </p:txBody>
      </p:sp>
    </p:spTree>
    <p:extLst>
      <p:ext uri="{BB962C8B-B14F-4D97-AF65-F5344CB8AC3E}">
        <p14:creationId xmlns:p14="http://schemas.microsoft.com/office/powerpoint/2010/main" val="2324547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86A0C3AE-68BF-7EE2-8FC3-6152F06A1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518AC-247D-F341-BB45-B5CC930AB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Micro-services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97A23-B687-744F-96D9-630830BE3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749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C3470D8-9821-5845-BD03-CB272733A4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82" b="2133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81CF7C-4DC1-0347-B032-E8D5F87E7D9C}"/>
              </a:ext>
            </a:extLst>
          </p:cNvPr>
          <p:cNvSpPr/>
          <p:nvPr/>
        </p:nvSpPr>
        <p:spPr>
          <a:xfrm>
            <a:off x="9623685" y="1514007"/>
            <a:ext cx="2278505" cy="14690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Recommended book from </a:t>
            </a:r>
            <a:r>
              <a:rPr lang="en-US" dirty="0" err="1"/>
              <a:t>Pakt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32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5A18-D9F9-5D4D-BF8E-CA994C2C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965"/>
            <a:ext cx="10515600" cy="1118235"/>
          </a:xfrm>
        </p:spPr>
        <p:txBody>
          <a:bodyPr/>
          <a:lstStyle/>
          <a:p>
            <a:r>
              <a:rPr lang="en-US" dirty="0"/>
              <a:t>Micro-services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B4F51-E58C-4F48-92E0-BCF01CC50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63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Single responsibility principle</a:t>
            </a:r>
          </a:p>
          <a:p>
            <a:r>
              <a:rPr lang="en-US" sz="3200" dirty="0"/>
              <a:t>Challenges current culture, understanding and modelling</a:t>
            </a:r>
          </a:p>
          <a:p>
            <a:r>
              <a:rPr lang="en-US" sz="3200" dirty="0"/>
              <a:t>Looks at the domain – not the technology</a:t>
            </a:r>
          </a:p>
          <a:p>
            <a:pPr lvl="1"/>
            <a:r>
              <a:rPr lang="en-US" sz="2800" dirty="0"/>
              <a:t>Domain Driven Design (DDD)</a:t>
            </a:r>
          </a:p>
          <a:p>
            <a:r>
              <a:rPr lang="en-US" sz="3200" dirty="0"/>
              <a:t>Communicate via messaging over a network</a:t>
            </a:r>
          </a:p>
          <a:p>
            <a:pPr lvl="1"/>
            <a:r>
              <a:rPr lang="en-US" sz="2800" dirty="0"/>
              <a:t>Usually TCP/IP</a:t>
            </a:r>
          </a:p>
          <a:p>
            <a:r>
              <a:rPr lang="en-US" sz="3200" dirty="0"/>
              <a:t>Aim is to have loosely coupled, modular and isolated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57643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21280-B5D7-2C4A-8D0A-49CC1E2D6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65D8C-58A5-F347-B3E4-48621E8EE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351338"/>
          </a:xfrm>
        </p:spPr>
        <p:txBody>
          <a:bodyPr/>
          <a:lstStyle/>
          <a:p>
            <a:r>
              <a:rPr lang="en-US" sz="3200" dirty="0"/>
              <a:t>Recap &amp; outline of materials</a:t>
            </a:r>
          </a:p>
          <a:p>
            <a:r>
              <a:rPr lang="en-US" sz="3200" dirty="0" smtClean="0"/>
              <a:t>Servers</a:t>
            </a:r>
            <a:endParaRPr lang="en-US" sz="3200" dirty="0"/>
          </a:p>
          <a:p>
            <a:r>
              <a:rPr lang="en-US" sz="3200" dirty="0"/>
              <a:t>Cloud</a:t>
            </a:r>
          </a:p>
          <a:p>
            <a:r>
              <a:rPr lang="en-US" sz="3200" dirty="0"/>
              <a:t>APIs</a:t>
            </a:r>
          </a:p>
          <a:p>
            <a:endParaRPr lang="en-US" sz="32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45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6313" y="187523"/>
            <a:ext cx="10239375" cy="8081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Micro-services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234" y="1175014"/>
            <a:ext cx="4718596" cy="4817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0964" y="6367476"/>
            <a:ext cx="5350396" cy="3751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en-US" sz="1969" dirty="0">
                <a:solidFill>
                  <a:schemeClr val="bg1"/>
                </a:solidFill>
              </a:rPr>
              <a:t>http://</a:t>
            </a:r>
            <a:r>
              <a:rPr lang="en-US" sz="1969" dirty="0" err="1">
                <a:solidFill>
                  <a:schemeClr val="bg1"/>
                </a:solidFill>
              </a:rPr>
              <a:t>adicodes.com</a:t>
            </a:r>
            <a:r>
              <a:rPr lang="en-US" sz="1969" dirty="0">
                <a:solidFill>
                  <a:schemeClr val="bg1"/>
                </a:solidFill>
              </a:rPr>
              <a:t>/</a:t>
            </a:r>
            <a:r>
              <a:rPr lang="en-US" sz="1969" dirty="0" err="1">
                <a:solidFill>
                  <a:schemeClr val="bg1"/>
                </a:solidFill>
              </a:rPr>
              <a:t>microservices</a:t>
            </a:r>
            <a:r>
              <a:rPr lang="en-US" sz="1969" dirty="0">
                <a:solidFill>
                  <a:schemeClr val="bg1"/>
                </a:solidFill>
              </a:rPr>
              <a:t>-introduction/</a:t>
            </a:r>
            <a:endParaRPr lang="en-US" sz="1969" dirty="0">
              <a:solidFill>
                <a:schemeClr val="bg1"/>
              </a:solidFill>
              <a:sym typeface="Helvetica Neue Bold Condense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07569" y="515222"/>
            <a:ext cx="3611008" cy="331789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2109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functional area of the application is delivered through it’s own </a:t>
            </a:r>
            <a:r>
              <a:rPr lang="en-US" sz="2109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microservice</a:t>
            </a:r>
            <a:r>
              <a:rPr lang="en-US" sz="2109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algn="ctr" defTabSz="410751" hangingPunct="0"/>
            <a:endParaRPr lang="en-US" sz="2109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 defTabSz="410751" hangingPunct="0"/>
            <a:r>
              <a:rPr lang="en-US" sz="2109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allows more </a:t>
            </a:r>
            <a:r>
              <a:rPr lang="en-US" sz="2109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personalisation</a:t>
            </a:r>
            <a:r>
              <a:rPr lang="en-US" sz="2109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2109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customisation</a:t>
            </a:r>
            <a:r>
              <a:rPr lang="en-US" sz="2109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algn="ctr" defTabSz="410751" hangingPunct="0"/>
            <a:endParaRPr lang="en-US" sz="2109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 defTabSz="410751" hangingPunct="0"/>
            <a:r>
              <a:rPr lang="en-US" sz="2109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one thing and do it well</a:t>
            </a:r>
          </a:p>
        </p:txBody>
      </p:sp>
    </p:spTree>
    <p:extLst>
      <p:ext uri="{BB962C8B-B14F-4D97-AF65-F5344CB8AC3E}">
        <p14:creationId xmlns:p14="http://schemas.microsoft.com/office/powerpoint/2010/main" val="1177389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5A18-D9F9-5D4D-BF8E-CA994C2C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965"/>
            <a:ext cx="10515600" cy="854075"/>
          </a:xfrm>
        </p:spPr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B4F51-E58C-4F48-92E0-BCF01CC50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71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Domain-Driven design (DDD)</a:t>
            </a:r>
          </a:p>
          <a:p>
            <a:pPr lvl="1"/>
            <a:r>
              <a:rPr lang="en-US" sz="2800" dirty="0"/>
              <a:t>Single Responsibility principle</a:t>
            </a:r>
          </a:p>
          <a:p>
            <a:r>
              <a:rPr lang="en-US" sz="3200" dirty="0"/>
              <a:t>Encapsulation and interface segregation</a:t>
            </a:r>
          </a:p>
          <a:p>
            <a:pPr lvl="1"/>
            <a:r>
              <a:rPr lang="en-US" sz="2800" dirty="0"/>
              <a:t>Interfaces do not change – often an API gateway is used</a:t>
            </a:r>
          </a:p>
          <a:p>
            <a:r>
              <a:rPr lang="en-US" sz="3200" dirty="0"/>
              <a:t>Independently deployable</a:t>
            </a:r>
          </a:p>
          <a:p>
            <a:pPr lvl="1"/>
            <a:r>
              <a:rPr lang="en-US" sz="2800" dirty="0"/>
              <a:t>Not reliant on others in team/organization/</a:t>
            </a:r>
            <a:r>
              <a:rPr lang="en-US" sz="2800" dirty="0" err="1"/>
              <a:t>etc</a:t>
            </a:r>
            <a:endParaRPr lang="en-US" sz="2800" dirty="0"/>
          </a:p>
          <a:p>
            <a:r>
              <a:rPr lang="en-US" sz="3200" dirty="0"/>
              <a:t>Automated</a:t>
            </a:r>
          </a:p>
          <a:p>
            <a:pPr lvl="1"/>
            <a:r>
              <a:rPr lang="en-US" sz="2800" dirty="0"/>
              <a:t>Embedded use of continuous integration/deployment/testing</a:t>
            </a:r>
          </a:p>
        </p:txBody>
      </p:sp>
    </p:spTree>
    <p:extLst>
      <p:ext uri="{BB962C8B-B14F-4D97-AF65-F5344CB8AC3E}">
        <p14:creationId xmlns:p14="http://schemas.microsoft.com/office/powerpoint/2010/main" val="2214396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AEF22-3CD3-0C4D-8347-E10AE279E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Assessment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C372000-E003-0C40-AB57-896BBF766D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390" y="1395449"/>
            <a:ext cx="7965463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7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8E85A6-D633-3841-AD18-3E3D327C3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90A00-FE3C-2C40-A3E7-241E2641A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2357" y="1638300"/>
            <a:ext cx="3330531" cy="3581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Reflect and consider what messages you think your micro-service will need to work!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743B2D8-7237-FB4B-8DC9-19B513F03232}"/>
              </a:ext>
            </a:extLst>
          </p:cNvPr>
          <p:cNvSpPr/>
          <p:nvPr/>
        </p:nvSpPr>
        <p:spPr>
          <a:xfrm>
            <a:off x="1115122" y="5219700"/>
            <a:ext cx="959005" cy="891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30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3D box skeletons">
            <a:extLst>
              <a:ext uri="{FF2B5EF4-FFF2-40B4-BE49-F238E27FC236}">
                <a16:creationId xmlns:a16="http://schemas.microsoft.com/office/drawing/2014/main" id="{458D51ED-AC42-49E8-9F34-ABC3AE1C9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2AD590-4C5F-B440-938B-8DC27C369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Service-Oriented Architecture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8B3B-DC67-C44D-89C0-691ADC6E7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515600" cy="833755"/>
          </a:xfrm>
        </p:spPr>
        <p:txBody>
          <a:bodyPr/>
          <a:lstStyle/>
          <a:p>
            <a:r>
              <a:rPr lang="en-US" dirty="0"/>
              <a:t>SOA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2E272-5124-3642-972E-0C271630C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041"/>
            <a:ext cx="10515600" cy="4351338"/>
          </a:xfrm>
        </p:spPr>
        <p:txBody>
          <a:bodyPr/>
          <a:lstStyle/>
          <a:p>
            <a:r>
              <a:rPr lang="en-US" sz="3200" dirty="0"/>
              <a:t>Decouple an application and use HTTP as the communication mechanism</a:t>
            </a:r>
          </a:p>
          <a:p>
            <a:r>
              <a:rPr lang="en-US" sz="3200" dirty="0"/>
              <a:t>Break large complex applications down into clearly defined components</a:t>
            </a:r>
          </a:p>
          <a:p>
            <a:r>
              <a:rPr lang="en-US" sz="3200" dirty="0"/>
              <a:t>Developers build within a domain not a generic service</a:t>
            </a:r>
          </a:p>
          <a:p>
            <a:r>
              <a:rPr lang="en-US" sz="3200" dirty="0"/>
              <a:t>Deploy microservice independently using containers</a:t>
            </a:r>
          </a:p>
          <a:p>
            <a:pPr lvl="1"/>
            <a:r>
              <a:rPr lang="en-US" sz="2800" dirty="0"/>
              <a:t>Teams can work on their own SDLC</a:t>
            </a:r>
          </a:p>
          <a:p>
            <a:r>
              <a:rPr lang="en-US" sz="3200" dirty="0"/>
              <a:t>Driven by DevOps movement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560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A1535-A000-5846-A7E7-F7870E606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45"/>
            <a:ext cx="10515600" cy="935355"/>
          </a:xfrm>
        </p:spPr>
        <p:txBody>
          <a:bodyPr/>
          <a:lstStyle/>
          <a:p>
            <a:r>
              <a:rPr lang="en-US" dirty="0"/>
              <a:t>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0A198-1786-CC4D-9451-CEA133A08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391"/>
            <a:ext cx="10515600" cy="4351338"/>
          </a:xfrm>
        </p:spPr>
        <p:txBody>
          <a:bodyPr/>
          <a:lstStyle/>
          <a:p>
            <a:r>
              <a:rPr lang="en-US" sz="3200" dirty="0"/>
              <a:t>Smaller pieces of code deployed much faster</a:t>
            </a:r>
          </a:p>
          <a:p>
            <a:r>
              <a:rPr lang="en-US" sz="3200" dirty="0"/>
              <a:t>Developers focusing on coding functionality rather than worrying about the infrastructure</a:t>
            </a:r>
          </a:p>
          <a:p>
            <a:r>
              <a:rPr lang="en-US" sz="3200" dirty="0"/>
              <a:t>Code maps directly to business value</a:t>
            </a:r>
          </a:p>
          <a:p>
            <a:pPr lvl="1"/>
            <a:r>
              <a:rPr lang="en-US" sz="2800" dirty="0"/>
              <a:t>Developers now define the problem, build the business logic and deliver value to user</a:t>
            </a:r>
          </a:p>
          <a:p>
            <a:pPr lvl="1"/>
            <a:r>
              <a:rPr lang="en-US" sz="2800" dirty="0"/>
              <a:t>They aren’t provisioning the infrastructure</a:t>
            </a:r>
          </a:p>
          <a:p>
            <a:pPr lvl="1"/>
            <a:endParaRPr lang="en-US" dirty="0"/>
          </a:p>
          <a:p>
            <a:r>
              <a:rPr lang="en-US" sz="3200" dirty="0"/>
              <a:t>Or so they say…..</a:t>
            </a:r>
          </a:p>
        </p:txBody>
      </p:sp>
    </p:spTree>
    <p:extLst>
      <p:ext uri="{BB962C8B-B14F-4D97-AF65-F5344CB8AC3E}">
        <p14:creationId xmlns:p14="http://schemas.microsoft.com/office/powerpoint/2010/main" val="1331748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6313" y="187523"/>
            <a:ext cx="10239375" cy="88943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Mobile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6313" y="1052592"/>
            <a:ext cx="7855453" cy="4018359"/>
          </a:xfrm>
        </p:spPr>
        <p:txBody>
          <a:bodyPr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/>
              <a:t>Stored on device</a:t>
            </a:r>
          </a:p>
          <a:p>
            <a:pPr marL="685800" lvl="2">
              <a:spcBef>
                <a:spcPts val="1000"/>
              </a:spcBef>
              <a:buFont typeface="Arial"/>
              <a:buChar char="•"/>
            </a:pPr>
            <a:r>
              <a:rPr lang="en-US" sz="2800" dirty="0"/>
              <a:t>Transferred later when in range or connected</a:t>
            </a:r>
          </a:p>
          <a:p>
            <a:pPr>
              <a:buFont typeface="Arial"/>
              <a:buChar char="•"/>
            </a:pPr>
            <a:r>
              <a:rPr lang="en-US" sz="3200" dirty="0"/>
              <a:t>Not always RDBMS</a:t>
            </a:r>
          </a:p>
          <a:p>
            <a:pPr marL="685800" lvl="2">
              <a:spcBef>
                <a:spcPts val="1000"/>
              </a:spcBef>
              <a:buFont typeface="Arial"/>
              <a:buChar char="•"/>
            </a:pPr>
            <a:r>
              <a:rPr lang="en-US" sz="2800" dirty="0"/>
              <a:t>Key-Value pairs</a:t>
            </a:r>
          </a:p>
          <a:p>
            <a:pPr>
              <a:buFont typeface="Arial"/>
              <a:buChar char="•"/>
            </a:pPr>
            <a:r>
              <a:rPr lang="en-US" sz="3200" dirty="0"/>
              <a:t>Data and processing at same physical location</a:t>
            </a:r>
          </a:p>
          <a:p>
            <a:pPr marL="685800" lvl="2">
              <a:spcBef>
                <a:spcPts val="1000"/>
              </a:spcBef>
              <a:buFont typeface="Arial"/>
              <a:buChar char="•"/>
            </a:pPr>
            <a:r>
              <a:rPr lang="en-US" sz="2800" dirty="0"/>
              <a:t>Not just found in mobile system</a:t>
            </a:r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61E55EEE-7D6F-864D-8E2C-2653B4B8A719}"/>
              </a:ext>
            </a:extLst>
          </p:cNvPr>
          <p:cNvSpPr/>
          <p:nvPr/>
        </p:nvSpPr>
        <p:spPr>
          <a:xfrm>
            <a:off x="9010185" y="869795"/>
            <a:ext cx="2787805" cy="1076877"/>
          </a:xfrm>
          <a:prstGeom prst="wedgeRectCallout">
            <a:avLst>
              <a:gd name="adj1" fmla="val -60033"/>
              <a:gd name="adj2" fmla="val 984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Progressive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3224282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phere of mesh and nodes">
            <a:extLst>
              <a:ext uri="{FF2B5EF4-FFF2-40B4-BE49-F238E27FC236}">
                <a16:creationId xmlns:a16="http://schemas.microsoft.com/office/drawing/2014/main" id="{D7D6245A-14DB-410C-A293-948E16ADB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77" b="2232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E6E1B31-25BB-6943-AB94-DBA0E70ED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Modern applications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33A99-022D-BA49-8E24-45EB4245B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845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5DE369-11BE-FB41-BC6A-C637D4111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965"/>
            <a:ext cx="10515600" cy="996315"/>
          </a:xfrm>
        </p:spPr>
        <p:txBody>
          <a:bodyPr/>
          <a:lstStyle/>
          <a:p>
            <a:r>
              <a:rPr lang="en-US" dirty="0"/>
              <a:t>Event-Driven Architectures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60202E-6FB6-BA44-855A-B2DE0006D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305"/>
            <a:ext cx="10515600" cy="3731113"/>
          </a:xfrm>
        </p:spPr>
        <p:txBody>
          <a:bodyPr>
            <a:normAutofit/>
          </a:bodyPr>
          <a:lstStyle/>
          <a:p>
            <a:r>
              <a:rPr lang="en-US" sz="3200" dirty="0"/>
              <a:t>Applications subscribe and react to changes in a wider eco-system</a:t>
            </a:r>
          </a:p>
          <a:p>
            <a:r>
              <a:rPr lang="en-US" sz="3200" dirty="0"/>
              <a:t>Event-sourcing : a model for storing the changes of state that a system goes through</a:t>
            </a:r>
          </a:p>
          <a:p>
            <a:r>
              <a:rPr lang="en-US" sz="3200" dirty="0"/>
              <a:t>Stream processing : consumption of these changes for further processing or storage</a:t>
            </a:r>
          </a:p>
        </p:txBody>
      </p:sp>
    </p:spTree>
    <p:extLst>
      <p:ext uri="{BB962C8B-B14F-4D97-AF65-F5344CB8AC3E}">
        <p14:creationId xmlns:p14="http://schemas.microsoft.com/office/powerpoint/2010/main" val="466955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25EEA-7BC2-5F4A-994F-E89648BF2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77489-6882-B04D-86BC-C3D124B9E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07" y="1261355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/>
              <a:t>COMP1004 – created </a:t>
            </a:r>
            <a:r>
              <a:rPr lang="en-US" dirty="0" smtClean="0"/>
              <a:t>SPA?</a:t>
            </a:r>
            <a:r>
              <a:rPr lang="en-US" dirty="0"/>
              <a:t> </a:t>
            </a:r>
            <a:r>
              <a:rPr lang="en-US" sz="2800" dirty="0" smtClean="0"/>
              <a:t>Considered architecture?</a:t>
            </a:r>
            <a:endParaRPr lang="en-US" sz="2800" dirty="0"/>
          </a:p>
          <a:p>
            <a:r>
              <a:rPr lang="en-US" sz="3200" dirty="0"/>
              <a:t>Architecture = hazily defined notion</a:t>
            </a:r>
          </a:p>
          <a:p>
            <a:r>
              <a:rPr lang="en-US" sz="3200" dirty="0"/>
              <a:t>Represents how software designed</a:t>
            </a:r>
          </a:p>
          <a:p>
            <a:pPr lvl="1"/>
            <a:r>
              <a:rPr lang="en-US" sz="2800" dirty="0"/>
              <a:t>Deeply entwined with programming (COMP1000)</a:t>
            </a:r>
          </a:p>
          <a:p>
            <a:r>
              <a:rPr lang="en-US" sz="3200" dirty="0"/>
              <a:t>Shared understanding with other experts</a:t>
            </a:r>
          </a:p>
          <a:p>
            <a:r>
              <a:rPr lang="en-US" sz="3200" dirty="0"/>
              <a:t>Represents the things that are important</a:t>
            </a:r>
          </a:p>
          <a:p>
            <a:pPr lvl="1"/>
            <a:r>
              <a:rPr lang="en-US" sz="2800" dirty="0"/>
              <a:t>Worth putting </a:t>
            </a:r>
            <a:r>
              <a:rPr lang="en-US" sz="2800" dirty="0" smtClean="0"/>
              <a:t>in effort </a:t>
            </a:r>
            <a:r>
              <a:rPr lang="en-US" sz="2800" dirty="0" smtClean="0"/>
              <a:t>to</a:t>
            </a:r>
            <a:r>
              <a:rPr lang="en-US" sz="2800" dirty="0" smtClean="0"/>
              <a:t> </a:t>
            </a:r>
            <a:r>
              <a:rPr lang="en-US" sz="2800" dirty="0"/>
              <a:t>keep in good condition</a:t>
            </a:r>
          </a:p>
          <a:p>
            <a:r>
              <a:rPr lang="en-US" sz="3200" dirty="0"/>
              <a:t>Make or break your software</a:t>
            </a:r>
          </a:p>
        </p:txBody>
      </p:sp>
    </p:spTree>
    <p:extLst>
      <p:ext uri="{BB962C8B-B14F-4D97-AF65-F5344CB8AC3E}">
        <p14:creationId xmlns:p14="http://schemas.microsoft.com/office/powerpoint/2010/main" val="27490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888BF-8FDB-4040-AC89-EEB5338F9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965"/>
            <a:ext cx="10515600" cy="894715"/>
          </a:xfrm>
        </p:spPr>
        <p:txBody>
          <a:bodyPr/>
          <a:lstStyle/>
          <a:p>
            <a:r>
              <a:rPr lang="en-US" dirty="0"/>
              <a:t>RESTful 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D5F01-AC9E-6E48-AF63-899C48B41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4603"/>
            <a:ext cx="10515600" cy="4351338"/>
          </a:xfrm>
        </p:spPr>
        <p:txBody>
          <a:bodyPr/>
          <a:lstStyle/>
          <a:p>
            <a:r>
              <a:rPr lang="en-US" sz="3200" dirty="0"/>
              <a:t>Are the front of the micro or nano-service</a:t>
            </a:r>
          </a:p>
          <a:p>
            <a:r>
              <a:rPr lang="en-US" sz="3200" dirty="0"/>
              <a:t>Use the HTTP Request / Response mechanism</a:t>
            </a:r>
          </a:p>
          <a:p>
            <a:r>
              <a:rPr lang="en-US" sz="3200" dirty="0"/>
              <a:t>Care to be taken not to closely couple them together</a:t>
            </a:r>
          </a:p>
          <a:p>
            <a:pPr lvl="1"/>
            <a:r>
              <a:rPr lang="en-US" sz="2800" dirty="0"/>
              <a:t>Does one have to wait until another gives it a successful response?</a:t>
            </a:r>
          </a:p>
          <a:p>
            <a:pPr lvl="1"/>
            <a:r>
              <a:rPr lang="en-US" sz="2800" dirty="0"/>
              <a:t>Or does it gracefully degrade the service?</a:t>
            </a:r>
          </a:p>
          <a:p>
            <a:pPr lvl="1"/>
            <a:r>
              <a:rPr lang="en-US" sz="2800" dirty="0"/>
              <a:t>Can the originating service roll back any state change if a transaction is interrupted?</a:t>
            </a:r>
          </a:p>
          <a:p>
            <a:r>
              <a:rPr lang="en-US" sz="3200" dirty="0"/>
              <a:t>Aim is to have loosely coupled services</a:t>
            </a:r>
          </a:p>
        </p:txBody>
      </p:sp>
    </p:spTree>
    <p:extLst>
      <p:ext uri="{BB962C8B-B14F-4D97-AF65-F5344CB8AC3E}">
        <p14:creationId xmlns:p14="http://schemas.microsoft.com/office/powerpoint/2010/main" val="987837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D135EE31-3F51-4CA7-8AB4-B08C885E21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E79A3A2-EF6E-B846-BE54-D04B3199F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Experience of APIs?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0A35E4-CBF4-F348-953A-D3A5F258C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845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e 4"/>
          <p:cNvSpPr/>
          <p:nvPr/>
        </p:nvSpPr>
        <p:spPr>
          <a:xfrm>
            <a:off x="2467034" y="1165753"/>
            <a:ext cx="2022588" cy="527158"/>
          </a:xfrm>
          <a:prstGeom prst="cube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2109" dirty="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 Server</a:t>
            </a:r>
          </a:p>
        </p:txBody>
      </p:sp>
      <p:sp>
        <p:nvSpPr>
          <p:cNvPr id="6" name="Cube 5"/>
          <p:cNvSpPr/>
          <p:nvPr/>
        </p:nvSpPr>
        <p:spPr>
          <a:xfrm>
            <a:off x="7309619" y="4370538"/>
            <a:ext cx="2022588" cy="527158"/>
          </a:xfrm>
          <a:prstGeom prst="cube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2109" dirty="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 Browser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674340" y="1692932"/>
            <a:ext cx="3812791" cy="2677584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/>
          <p:cNvSpPr txBox="1"/>
          <p:nvPr/>
        </p:nvSpPr>
        <p:spPr>
          <a:xfrm>
            <a:off x="3102449" y="3868066"/>
            <a:ext cx="3236673" cy="564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3200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Helvetica Neue Bold Condensed"/>
              </a:rPr>
              <a:t>HTTP Request</a:t>
            </a:r>
          </a:p>
        </p:txBody>
      </p:sp>
      <p:cxnSp>
        <p:nvCxnSpPr>
          <p:cNvPr id="13" name="Straight Arrow Connector 12"/>
          <p:cNvCxnSpPr>
            <a:stCxn id="5" idx="5"/>
          </p:cNvCxnSpPr>
          <p:nvPr/>
        </p:nvCxnSpPr>
        <p:spPr>
          <a:xfrm>
            <a:off x="4489622" y="1363437"/>
            <a:ext cx="4304935" cy="3007079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/>
          <p:cNvSpPr txBox="1"/>
          <p:nvPr/>
        </p:nvSpPr>
        <p:spPr>
          <a:xfrm>
            <a:off x="6390354" y="2053832"/>
            <a:ext cx="3236673" cy="564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3200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Helvetica Neue Bold Condensed"/>
              </a:rPr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1082106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7D3AD26-971F-6F48-9243-1009AA83F41E}"/>
              </a:ext>
            </a:extLst>
          </p:cNvPr>
          <p:cNvSpPr/>
          <p:nvPr/>
        </p:nvSpPr>
        <p:spPr>
          <a:xfrm>
            <a:off x="2151686" y="5191000"/>
            <a:ext cx="7213600" cy="5204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6313" y="106243"/>
            <a:ext cx="10239375" cy="99430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URLs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421" y="1227333"/>
            <a:ext cx="7679531" cy="2225085"/>
          </a:xfrm>
        </p:spPr>
        <p:txBody>
          <a:bodyPr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/>
              <a:t>Uniform Resource Locator</a:t>
            </a:r>
          </a:p>
          <a:p>
            <a:pPr>
              <a:buFont typeface="Arial"/>
              <a:buChar char="•"/>
            </a:pPr>
            <a:r>
              <a:rPr lang="en-US" sz="3200" dirty="0"/>
              <a:t>A URI that starts with http://</a:t>
            </a:r>
          </a:p>
          <a:p>
            <a:pPr>
              <a:buFont typeface="Arial"/>
              <a:buChar char="•"/>
            </a:pPr>
            <a:r>
              <a:rPr lang="en-US" sz="3200" dirty="0"/>
              <a:t>Location of the resource</a:t>
            </a:r>
          </a:p>
        </p:txBody>
      </p:sp>
      <p:sp>
        <p:nvSpPr>
          <p:cNvPr id="4" name="Shape 316"/>
          <p:cNvSpPr/>
          <p:nvPr/>
        </p:nvSpPr>
        <p:spPr>
          <a:xfrm>
            <a:off x="2497963" y="3897355"/>
            <a:ext cx="8259334" cy="313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300" u="sng">
                <a:solidFill>
                  <a:srgbClr val="546056"/>
                </a:solidFill>
                <a:latin typeface="Palatino"/>
                <a:ea typeface="Palatino"/>
                <a:cs typeface="Palatino"/>
                <a:sym typeface="Palatino"/>
                <a:hlinkClick r:id="" action="ppaction://noaction"/>
              </a:defRPr>
            </a:lvl1pPr>
          </a:lstStyle>
          <a:p>
            <a:pPr>
              <a:defRPr u="none"/>
            </a:pPr>
            <a:r>
              <a:rPr lang="en-US" sz="1617" dirty="0">
                <a:hlinkClick r:id="rId2"/>
              </a:rPr>
              <a:t>http://www.plymouth.ac.uk:8080/ISAD251/Demo.php</a:t>
            </a:r>
            <a:endParaRPr sz="1617" dirty="0">
              <a:hlinkClick r:id="rId2"/>
            </a:endParaRPr>
          </a:p>
        </p:txBody>
      </p:sp>
      <p:sp>
        <p:nvSpPr>
          <p:cNvPr id="6" name="Shape 318"/>
          <p:cNvSpPr/>
          <p:nvPr/>
        </p:nvSpPr>
        <p:spPr>
          <a:xfrm>
            <a:off x="2360683" y="4227475"/>
            <a:ext cx="836319" cy="32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300">
                <a:solidFill>
                  <a:srgbClr val="54605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617">
                <a:solidFill>
                  <a:schemeClr val="bg1"/>
                </a:solidFill>
              </a:rPr>
              <a:t>protocol</a:t>
            </a:r>
          </a:p>
        </p:txBody>
      </p:sp>
      <p:sp>
        <p:nvSpPr>
          <p:cNvPr id="7" name="Shape 319"/>
          <p:cNvSpPr/>
          <p:nvPr/>
        </p:nvSpPr>
        <p:spPr>
          <a:xfrm rot="5369586">
            <a:off x="4042385" y="4595876"/>
            <a:ext cx="457342" cy="662396"/>
          </a:xfrm>
          <a:prstGeom prst="rightArrow">
            <a:avLst>
              <a:gd name="adj1" fmla="val 28211"/>
              <a:gd name="adj2" fmla="val 41126"/>
            </a:avLst>
          </a:prstGeom>
          <a:blipFill>
            <a:blip r:embed="rId3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300" b="1">
                <a:solidFill>
                  <a:srgbClr val="F6F8EB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1617"/>
          </a:p>
        </p:txBody>
      </p:sp>
      <p:sp>
        <p:nvSpPr>
          <p:cNvPr id="8" name="Shape 320"/>
          <p:cNvSpPr/>
          <p:nvPr/>
        </p:nvSpPr>
        <p:spPr>
          <a:xfrm>
            <a:off x="3914493" y="4227475"/>
            <a:ext cx="780663" cy="32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300">
                <a:solidFill>
                  <a:srgbClr val="54605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617">
                <a:solidFill>
                  <a:schemeClr val="bg1"/>
                </a:solidFill>
              </a:rPr>
              <a:t>domain</a:t>
            </a:r>
          </a:p>
        </p:txBody>
      </p:sp>
      <p:sp>
        <p:nvSpPr>
          <p:cNvPr id="9" name="Shape 321"/>
          <p:cNvSpPr/>
          <p:nvPr/>
        </p:nvSpPr>
        <p:spPr>
          <a:xfrm rot="5369586">
            <a:off x="5303039" y="4656394"/>
            <a:ext cx="454224" cy="454185"/>
          </a:xfrm>
          <a:prstGeom prst="rightArrow">
            <a:avLst>
              <a:gd name="adj1" fmla="val 28211"/>
              <a:gd name="adj2" fmla="val 3155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300" b="1">
                <a:solidFill>
                  <a:srgbClr val="F6F8EB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1617"/>
          </a:p>
        </p:txBody>
      </p:sp>
      <p:sp>
        <p:nvSpPr>
          <p:cNvPr id="10" name="Shape 322"/>
          <p:cNvSpPr/>
          <p:nvPr/>
        </p:nvSpPr>
        <p:spPr>
          <a:xfrm>
            <a:off x="5246441" y="4227475"/>
            <a:ext cx="460062" cy="32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300">
                <a:solidFill>
                  <a:srgbClr val="54605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617">
                <a:solidFill>
                  <a:schemeClr val="bg1"/>
                </a:solidFill>
              </a:rPr>
              <a:t>port</a:t>
            </a:r>
          </a:p>
        </p:txBody>
      </p:sp>
      <p:sp>
        <p:nvSpPr>
          <p:cNvPr id="11" name="Shape 323"/>
          <p:cNvSpPr/>
          <p:nvPr/>
        </p:nvSpPr>
        <p:spPr>
          <a:xfrm rot="5369586">
            <a:off x="6876089" y="4718627"/>
            <a:ext cx="454405" cy="481117"/>
          </a:xfrm>
          <a:prstGeom prst="rightArrow">
            <a:avLst>
              <a:gd name="adj1" fmla="val 28211"/>
              <a:gd name="adj2" fmla="val 34953"/>
            </a:avLst>
          </a:prstGeom>
          <a:blipFill>
            <a:blip r:embed="rId3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300" b="1">
                <a:solidFill>
                  <a:srgbClr val="F6F8EB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1617"/>
          </a:p>
        </p:txBody>
      </p:sp>
      <p:sp>
        <p:nvSpPr>
          <p:cNvPr id="12" name="Shape 324"/>
          <p:cNvSpPr/>
          <p:nvPr/>
        </p:nvSpPr>
        <p:spPr>
          <a:xfrm>
            <a:off x="6745298" y="4227475"/>
            <a:ext cx="868829" cy="32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300">
                <a:solidFill>
                  <a:srgbClr val="54605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617" dirty="0">
                <a:solidFill>
                  <a:schemeClr val="bg1"/>
                </a:solidFill>
              </a:rPr>
              <a:t>filename</a:t>
            </a:r>
          </a:p>
        </p:txBody>
      </p:sp>
      <p:sp>
        <p:nvSpPr>
          <p:cNvPr id="13" name="Shape 325"/>
          <p:cNvSpPr/>
          <p:nvPr/>
        </p:nvSpPr>
        <p:spPr>
          <a:xfrm rot="16169586">
            <a:off x="5939395" y="5692739"/>
            <a:ext cx="450361" cy="622107"/>
          </a:xfrm>
          <a:prstGeom prst="rightArrow">
            <a:avLst>
              <a:gd name="adj1" fmla="val 28211"/>
              <a:gd name="adj2" fmla="val 39223"/>
            </a:avLst>
          </a:prstGeom>
          <a:blipFill>
            <a:blip r:embed="rId3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300" b="1">
                <a:solidFill>
                  <a:srgbClr val="F6F8EB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1617"/>
          </a:p>
        </p:txBody>
      </p:sp>
      <p:sp>
        <p:nvSpPr>
          <p:cNvPr id="14" name="Shape 326"/>
          <p:cNvSpPr/>
          <p:nvPr/>
        </p:nvSpPr>
        <p:spPr>
          <a:xfrm>
            <a:off x="5851542" y="6374604"/>
            <a:ext cx="488916" cy="32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300">
                <a:solidFill>
                  <a:srgbClr val="54605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617" dirty="0">
                <a:solidFill>
                  <a:schemeClr val="bg1"/>
                </a:solidFill>
              </a:rPr>
              <a:t>path</a:t>
            </a:r>
          </a:p>
        </p:txBody>
      </p:sp>
      <p:sp>
        <p:nvSpPr>
          <p:cNvPr id="5" name="Shape 317"/>
          <p:cNvSpPr/>
          <p:nvPr/>
        </p:nvSpPr>
        <p:spPr>
          <a:xfrm rot="5369586">
            <a:off x="2352123" y="4478924"/>
            <a:ext cx="704246" cy="809188"/>
          </a:xfrm>
          <a:prstGeom prst="rightArrow">
            <a:avLst>
              <a:gd name="adj1" fmla="val 6562"/>
              <a:gd name="adj2" fmla="val 4113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300" b="1">
                <a:solidFill>
                  <a:srgbClr val="F6F8EB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1617"/>
          </a:p>
        </p:txBody>
      </p:sp>
      <p:sp>
        <p:nvSpPr>
          <p:cNvPr id="16" name="Rectangular Callout 15">
            <a:extLst>
              <a:ext uri="{FF2B5EF4-FFF2-40B4-BE49-F238E27FC236}">
                <a16:creationId xmlns:a16="http://schemas.microsoft.com/office/drawing/2014/main" id="{2EC6BA79-DC93-EC41-9DA8-AA27364D650B}"/>
              </a:ext>
            </a:extLst>
          </p:cNvPr>
          <p:cNvSpPr/>
          <p:nvPr/>
        </p:nvSpPr>
        <p:spPr>
          <a:xfrm>
            <a:off x="7614127" y="508000"/>
            <a:ext cx="4306940" cy="3207953"/>
          </a:xfrm>
          <a:prstGeom prst="wedge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Servers will be set up to serve a default file name.  IIS usually has either default or index. 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You can register different file extensions depending on the languages installed on the server (</a:t>
            </a: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dirty="0" err="1"/>
              <a:t>php</a:t>
            </a:r>
            <a:r>
              <a:rPr lang="en-US" dirty="0"/>
              <a:t>, </a:t>
            </a:r>
            <a:r>
              <a:rPr lang="en-US" dirty="0" err="1"/>
              <a:t>aspx</a:t>
            </a:r>
            <a:r>
              <a:rPr lang="en-US" dirty="0"/>
              <a:t>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Expected </a:t>
            </a:r>
            <a:r>
              <a:rPr lang="en-US"/>
              <a:t>file extension </a:t>
            </a:r>
            <a:r>
              <a:rPr lang="en-US" dirty="0"/>
              <a:t>will </a:t>
            </a:r>
            <a:r>
              <a:rPr lang="en-US"/>
              <a:t>be 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264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6313" y="106243"/>
            <a:ext cx="10239375" cy="95039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URIs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6313" y="1337072"/>
            <a:ext cx="10239375" cy="4018359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/>
              <a:t>Uniform Resource Identifier</a:t>
            </a:r>
          </a:p>
          <a:p>
            <a:pPr>
              <a:buFont typeface="Arial"/>
              <a:buChar char="•"/>
            </a:pPr>
            <a:r>
              <a:rPr lang="en-US" sz="3200" dirty="0"/>
              <a:t>URI is text to identify any resource or “thing” on the Internet.</a:t>
            </a:r>
          </a:p>
          <a:p>
            <a:pPr>
              <a:buFont typeface="Arial"/>
              <a:buChar char="•"/>
            </a:pPr>
            <a:r>
              <a:rPr lang="en-US" sz="3200" dirty="0"/>
              <a:t>Every URL is a URI but not vice versa</a:t>
            </a:r>
          </a:p>
        </p:txBody>
      </p:sp>
    </p:spTree>
    <p:extLst>
      <p:ext uri="{BB962C8B-B14F-4D97-AF65-F5344CB8AC3E}">
        <p14:creationId xmlns:p14="http://schemas.microsoft.com/office/powerpoint/2010/main" val="993067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6313" y="106243"/>
            <a:ext cx="10239375" cy="93007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IP Addresses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6313" y="1235472"/>
            <a:ext cx="10239375" cy="4018359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/>
              <a:t>The unique numerical address that identifies a computer on the Internet.</a:t>
            </a:r>
          </a:p>
          <a:p>
            <a:pPr>
              <a:buFont typeface="Arial"/>
              <a:buChar char="•"/>
            </a:pPr>
            <a:r>
              <a:rPr lang="en-US" sz="3200" dirty="0"/>
              <a:t>Part of TCP/IP protocol</a:t>
            </a:r>
          </a:p>
          <a:p>
            <a:pPr>
              <a:buFont typeface="Arial"/>
              <a:buChar char="•"/>
            </a:pPr>
            <a:r>
              <a:rPr lang="en-US" sz="3200" dirty="0"/>
              <a:t>Dynamic or static allocation</a:t>
            </a:r>
          </a:p>
          <a:p>
            <a:pPr>
              <a:buFont typeface="Arial"/>
              <a:buChar char="•"/>
            </a:pPr>
            <a:r>
              <a:rPr lang="en-US" sz="3200" dirty="0"/>
              <a:t>Internet of things!</a:t>
            </a:r>
          </a:p>
        </p:txBody>
      </p:sp>
    </p:spTree>
    <p:extLst>
      <p:ext uri="{BB962C8B-B14F-4D97-AF65-F5344CB8AC3E}">
        <p14:creationId xmlns:p14="http://schemas.microsoft.com/office/powerpoint/2010/main" val="1942568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07635-9CC9-5E42-AD0F-B2800FFD5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772795"/>
          </a:xfrm>
        </p:spPr>
        <p:txBody>
          <a:bodyPr/>
          <a:lstStyle/>
          <a:p>
            <a:r>
              <a:rPr lang="en-US" dirty="0"/>
              <a:t>Assignment infrastructure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79F10D-E2B1-EE42-B1A1-B38EE38A3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0172"/>
            <a:ext cx="10906760" cy="5119027"/>
          </a:xfrm>
        </p:spPr>
        <p:txBody>
          <a:bodyPr>
            <a:noAutofit/>
          </a:bodyPr>
          <a:lstStyle/>
          <a:p>
            <a:r>
              <a:rPr lang="en-US" dirty="0" smtClean="0"/>
              <a:t>dist-6-505 </a:t>
            </a:r>
            <a:r>
              <a:rPr lang="en-US" dirty="0"/>
              <a:t>and </a:t>
            </a:r>
            <a:r>
              <a:rPr lang="en-US" dirty="0" err="1"/>
              <a:t>Web.socem</a:t>
            </a:r>
            <a:endParaRPr lang="en-US" dirty="0"/>
          </a:p>
          <a:p>
            <a:r>
              <a:rPr lang="en-US" sz="3200" dirty="0"/>
              <a:t>Both virtualized </a:t>
            </a:r>
            <a:r>
              <a:rPr lang="en-US" sz="3200" dirty="0" smtClean="0"/>
              <a:t>servers, </a:t>
            </a:r>
            <a:r>
              <a:rPr lang="en-US" sz="3200" dirty="0"/>
              <a:t>but run </a:t>
            </a:r>
            <a:r>
              <a:rPr lang="en-US" sz="3200" dirty="0" smtClean="0"/>
              <a:t>by SOCEM technician</a:t>
            </a:r>
            <a:endParaRPr lang="en-US" sz="3200" dirty="0"/>
          </a:p>
          <a:p>
            <a:pPr lvl="1"/>
            <a:r>
              <a:rPr lang="en-US" sz="2800" dirty="0"/>
              <a:t>Backed up by </a:t>
            </a:r>
            <a:r>
              <a:rPr lang="en-US" sz="2800" dirty="0" smtClean="0"/>
              <a:t>technicians</a:t>
            </a:r>
            <a:endParaRPr lang="en-US" sz="2800" dirty="0"/>
          </a:p>
          <a:p>
            <a:r>
              <a:rPr lang="en-US" sz="3200" dirty="0"/>
              <a:t>In the cloud, but not cloud</a:t>
            </a:r>
          </a:p>
          <a:p>
            <a:r>
              <a:rPr lang="en-US" sz="3200" dirty="0"/>
              <a:t>Set exercises require use of Microsoft SQL Server</a:t>
            </a:r>
          </a:p>
          <a:p>
            <a:r>
              <a:rPr lang="en-US" sz="3200" dirty="0" smtClean="0"/>
              <a:t>Task </a:t>
            </a:r>
            <a:r>
              <a:rPr lang="en-US" sz="3200" dirty="0"/>
              <a:t>1 of part 2 coursework also on Microsoft SQL Server</a:t>
            </a:r>
          </a:p>
          <a:p>
            <a:pPr lvl="1"/>
            <a:r>
              <a:rPr lang="en-US" sz="2800" dirty="0"/>
              <a:t>Hosted API</a:t>
            </a:r>
          </a:p>
          <a:p>
            <a:r>
              <a:rPr lang="en-US" sz="3200" dirty="0"/>
              <a:t>Task 2 is not an RDBMs application</a:t>
            </a:r>
          </a:p>
        </p:txBody>
      </p:sp>
    </p:spTree>
    <p:extLst>
      <p:ext uri="{BB962C8B-B14F-4D97-AF65-F5344CB8AC3E}">
        <p14:creationId xmlns:p14="http://schemas.microsoft.com/office/powerpoint/2010/main" val="3397069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A912F589-90EC-43AF-AA06-1E68E5212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Model-View-Controller</a:t>
            </a:r>
          </a:p>
        </p:txBody>
      </p:sp>
    </p:spTree>
    <p:extLst>
      <p:ext uri="{BB962C8B-B14F-4D97-AF65-F5344CB8AC3E}">
        <p14:creationId xmlns:p14="http://schemas.microsoft.com/office/powerpoint/2010/main" val="142643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88A7-66C9-3549-9992-94532F68A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6"/>
            <a:ext cx="10515600" cy="962187"/>
          </a:xfrm>
        </p:spPr>
        <p:txBody>
          <a:bodyPr/>
          <a:lstStyle/>
          <a:p>
            <a:r>
              <a:rPr lang="en-US" dirty="0"/>
              <a:t>Model-View-Controller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FA909-C823-D34B-AA2C-AFCC5567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548132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Enforces “Separation of Concerns”</a:t>
            </a:r>
          </a:p>
          <a:p>
            <a:r>
              <a:rPr lang="en-US" sz="3200" dirty="0"/>
              <a:t>Ensures components </a:t>
            </a:r>
            <a:r>
              <a:rPr lang="en-US" sz="3200" dirty="0" err="1"/>
              <a:t>organised</a:t>
            </a:r>
            <a:r>
              <a:rPr lang="en-US" sz="3200" dirty="0"/>
              <a:t> to support specific functionality with as little overlap as possible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2511CD-F5B0-774D-B04D-E876200C665D}"/>
              </a:ext>
            </a:extLst>
          </p:cNvPr>
          <p:cNvSpPr/>
          <p:nvPr/>
        </p:nvSpPr>
        <p:spPr>
          <a:xfrm>
            <a:off x="7040694" y="1962824"/>
            <a:ext cx="2248133" cy="39671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2109" dirty="0">
                <a:solidFill>
                  <a:sysClr val="windowText" lastClr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FDA21F-3834-934F-9790-22125C1E4C5F}"/>
              </a:ext>
            </a:extLst>
          </p:cNvPr>
          <p:cNvSpPr/>
          <p:nvPr/>
        </p:nvSpPr>
        <p:spPr>
          <a:xfrm>
            <a:off x="6905168" y="4434365"/>
            <a:ext cx="1642253" cy="39671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2109" dirty="0">
                <a:solidFill>
                  <a:sysClr val="windowText" lastClr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20A83E-0105-2544-B252-434327A840E0}"/>
              </a:ext>
            </a:extLst>
          </p:cNvPr>
          <p:cNvSpPr/>
          <p:nvPr/>
        </p:nvSpPr>
        <p:spPr>
          <a:xfrm>
            <a:off x="8013291" y="3226328"/>
            <a:ext cx="1674141" cy="39671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2109" dirty="0">
                <a:solidFill>
                  <a:sysClr val="windowText" lastClr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Controller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CA10AF-40EA-6044-B08A-43974DC35675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252453" y="2359553"/>
            <a:ext cx="597909" cy="866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DFA01D-85A4-1849-8FA8-EB991131C2E8}"/>
              </a:ext>
            </a:extLst>
          </p:cNvPr>
          <p:cNvCxnSpPr>
            <a:stCxn id="6" idx="2"/>
          </p:cNvCxnSpPr>
          <p:nvPr/>
        </p:nvCxnSpPr>
        <p:spPr>
          <a:xfrm flipH="1">
            <a:off x="8013291" y="3623040"/>
            <a:ext cx="837071" cy="8113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979779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2381251" y="714374"/>
            <a:ext cx="2444049" cy="143639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35717" tIns="35717" rIns="35717" bIns="35717" anchor="ctr"/>
          <a:lstStyle>
            <a:lvl1pPr algn="ctr" defTabSz="584200">
              <a:defRPr sz="2800" b="1">
                <a:solidFill>
                  <a:srgbClr val="F6F8EB"/>
                </a:solidFill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/>
              <a:t>Model</a:t>
            </a:r>
          </a:p>
        </p:txBody>
      </p:sp>
      <p:sp>
        <p:nvSpPr>
          <p:cNvPr id="180" name="Shape 180"/>
          <p:cNvSpPr/>
          <p:nvPr/>
        </p:nvSpPr>
        <p:spPr>
          <a:xfrm>
            <a:off x="2381251" y="2500314"/>
            <a:ext cx="2444049" cy="1436389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anchor="ctr"/>
          <a:lstStyle>
            <a:lvl1pPr algn="ctr" defTabSz="584200">
              <a:defRPr sz="2800" b="1">
                <a:solidFill>
                  <a:srgbClr val="F6F8EB"/>
                </a:solidFill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/>
              <a:t>View</a:t>
            </a:r>
          </a:p>
        </p:txBody>
      </p:sp>
      <p:sp>
        <p:nvSpPr>
          <p:cNvPr id="181" name="Shape 181"/>
          <p:cNvSpPr/>
          <p:nvPr/>
        </p:nvSpPr>
        <p:spPr>
          <a:xfrm>
            <a:off x="2381251" y="4473775"/>
            <a:ext cx="2444049" cy="1436389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anchor="ctr"/>
          <a:lstStyle>
            <a:lvl1pPr algn="ctr" defTabSz="584200">
              <a:defRPr sz="2800" b="1">
                <a:solidFill>
                  <a:srgbClr val="F6F8EB"/>
                </a:solidFill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/>
              <a:t>Controller</a:t>
            </a:r>
          </a:p>
        </p:txBody>
      </p:sp>
      <p:sp>
        <p:nvSpPr>
          <p:cNvPr id="182" name="Shape 182"/>
          <p:cNvSpPr/>
          <p:nvPr/>
        </p:nvSpPr>
        <p:spPr>
          <a:xfrm>
            <a:off x="5917408" y="742890"/>
            <a:ext cx="4014767" cy="1277644"/>
          </a:xfrm>
          <a:prstGeom prst="roundRect">
            <a:avLst>
              <a:gd name="adj" fmla="val 12145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/>
          <a:lstStyle/>
          <a:p>
            <a:pPr algn="ctr" defTabSz="410751">
              <a:defRPr sz="1800"/>
            </a:pPr>
            <a:r>
              <a:rPr sz="2000" b="1" dirty="0">
                <a:solidFill>
                  <a:srgbClr val="F6F8EB"/>
                </a:solidFill>
                <a:sym typeface="Palatino"/>
              </a:rPr>
              <a:t>Data objects</a:t>
            </a:r>
          </a:p>
          <a:p>
            <a:pPr algn="ctr" defTabSz="410751">
              <a:defRPr sz="1800"/>
            </a:pPr>
            <a:r>
              <a:rPr sz="2000" b="1" dirty="0">
                <a:solidFill>
                  <a:srgbClr val="F6F8EB"/>
                </a:solidFill>
                <a:sym typeface="Palatino"/>
              </a:rPr>
              <a:t>Access database as required</a:t>
            </a:r>
          </a:p>
          <a:p>
            <a:pPr algn="ctr" defTabSz="410751">
              <a:defRPr sz="1800"/>
            </a:pPr>
            <a:r>
              <a:rPr sz="2000" b="1" dirty="0">
                <a:solidFill>
                  <a:srgbClr val="F6F8EB"/>
                </a:solidFill>
                <a:sym typeface="Palatino"/>
              </a:rPr>
              <a:t>Perform operations on data</a:t>
            </a:r>
          </a:p>
        </p:txBody>
      </p:sp>
      <p:sp>
        <p:nvSpPr>
          <p:cNvPr id="183" name="Shape 183"/>
          <p:cNvSpPr/>
          <p:nvPr/>
        </p:nvSpPr>
        <p:spPr>
          <a:xfrm>
            <a:off x="5917408" y="2579686"/>
            <a:ext cx="4014767" cy="1277644"/>
          </a:xfrm>
          <a:prstGeom prst="roundRect">
            <a:avLst>
              <a:gd name="adj" fmla="val 12145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410751">
              <a:defRPr sz="1800"/>
            </a:pPr>
            <a:r>
              <a:rPr sz="2000" b="1">
                <a:solidFill>
                  <a:srgbClr val="F6F8EB"/>
                </a:solidFill>
                <a:sym typeface="Palatino"/>
              </a:rPr>
              <a:t>Interface to model</a:t>
            </a:r>
          </a:p>
          <a:p>
            <a:pPr algn="ctr" defTabSz="410751">
              <a:defRPr sz="1800"/>
            </a:pPr>
            <a:r>
              <a:rPr sz="2000" b="1">
                <a:solidFill>
                  <a:srgbClr val="F6F8EB"/>
                </a:solidFill>
                <a:sym typeface="Palatino"/>
              </a:rPr>
              <a:t>Display to end user</a:t>
            </a:r>
          </a:p>
          <a:p>
            <a:pPr algn="ctr" defTabSz="410751">
              <a:defRPr sz="1800"/>
            </a:pPr>
            <a:r>
              <a:rPr sz="2000" b="1">
                <a:solidFill>
                  <a:srgbClr val="F6F8EB"/>
                </a:solidFill>
                <a:sym typeface="Palatino"/>
              </a:rPr>
              <a:t>HTML etc </a:t>
            </a:r>
          </a:p>
        </p:txBody>
      </p:sp>
      <p:sp>
        <p:nvSpPr>
          <p:cNvPr id="184" name="Shape 184"/>
          <p:cNvSpPr/>
          <p:nvPr/>
        </p:nvSpPr>
        <p:spPr>
          <a:xfrm>
            <a:off x="5917408" y="4488031"/>
            <a:ext cx="4014767" cy="1277644"/>
          </a:xfrm>
          <a:prstGeom prst="roundRect">
            <a:avLst>
              <a:gd name="adj" fmla="val 12145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410751">
              <a:defRPr sz="1800"/>
            </a:pPr>
            <a:r>
              <a:rPr sz="2000" b="1">
                <a:solidFill>
                  <a:srgbClr val="F6F8EB"/>
                </a:solidFill>
                <a:sym typeface="Palatino"/>
              </a:rPr>
              <a:t>Actions to change state of model</a:t>
            </a:r>
          </a:p>
          <a:p>
            <a:pPr algn="ctr" defTabSz="410751">
              <a:defRPr sz="1800"/>
            </a:pPr>
            <a:r>
              <a:rPr sz="2000" b="1">
                <a:solidFill>
                  <a:srgbClr val="F6F8EB"/>
                </a:solidFill>
                <a:sym typeface="Palatino"/>
              </a:rPr>
              <a:t>Consult models</a:t>
            </a:r>
          </a:p>
          <a:p>
            <a:pPr algn="ctr" defTabSz="410751">
              <a:defRPr sz="1800"/>
            </a:pPr>
            <a:r>
              <a:rPr sz="2000" b="1">
                <a:solidFill>
                  <a:srgbClr val="F6F8EB"/>
                </a:solidFill>
                <a:sym typeface="Palatino"/>
              </a:rPr>
              <a:t>Provide dynamic data to views</a:t>
            </a:r>
          </a:p>
        </p:txBody>
      </p:sp>
      <p:sp>
        <p:nvSpPr>
          <p:cNvPr id="185" name="Shape 185"/>
          <p:cNvSpPr/>
          <p:nvPr/>
        </p:nvSpPr>
        <p:spPr>
          <a:xfrm>
            <a:off x="3656852" y="2437335"/>
            <a:ext cx="3152948" cy="1562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5717" tIns="35717" rIns="35717" bIns="35717" anchor="ctr"/>
          <a:lstStyle>
            <a:lvl1pPr algn="ctr" defTabSz="584200">
              <a:defRPr sz="2800" b="1">
                <a:solidFill>
                  <a:srgbClr val="F6F8EB"/>
                </a:solidFill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/>
              <a:t>Keep views focused purely on presentation</a:t>
            </a:r>
          </a:p>
        </p:txBody>
      </p:sp>
      <p:sp>
        <p:nvSpPr>
          <p:cNvPr id="186" name="Shape 186"/>
          <p:cNvSpPr/>
          <p:nvPr/>
        </p:nvSpPr>
        <p:spPr>
          <a:xfrm>
            <a:off x="3764008" y="4416481"/>
            <a:ext cx="3152948" cy="1562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>
            <a:lvl1pPr algn="ctr" defTabSz="584200">
              <a:defRPr sz="2800" b="1">
                <a:solidFill>
                  <a:srgbClr val="F6F8EB"/>
                </a:solidFill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/>
              <a:t>Keep controllers focused on application flow</a:t>
            </a:r>
          </a:p>
        </p:txBody>
      </p:sp>
      <p:sp>
        <p:nvSpPr>
          <p:cNvPr id="187" name="Shape 187"/>
          <p:cNvSpPr/>
          <p:nvPr/>
        </p:nvSpPr>
        <p:spPr>
          <a:xfrm>
            <a:off x="3764008" y="651398"/>
            <a:ext cx="3152948" cy="1562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>
            <a:lvl1pPr algn="ctr" defTabSz="584200">
              <a:defRPr sz="2800" b="1">
                <a:solidFill>
                  <a:srgbClr val="F6F8EB"/>
                </a:solidFill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/>
              <a:t>Keep model focused on data logic</a:t>
            </a:r>
          </a:p>
        </p:txBody>
      </p:sp>
    </p:spTree>
    <p:extLst>
      <p:ext uri="{BB962C8B-B14F-4D97-AF65-F5344CB8AC3E}">
        <p14:creationId xmlns:p14="http://schemas.microsoft.com/office/powerpoint/2010/main" val="2302500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  <p:bldP spid="186" grpId="0" animBg="1" advAuto="0"/>
      <p:bldP spid="187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780E-4E01-0A4D-B034-B55E24058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/>
          <a:lstStyle/>
          <a:p>
            <a:r>
              <a:rPr lang="en-US" dirty="0"/>
              <a:t>Key Author/Reading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8D0D3-19C4-B345-840A-93FB8E10D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54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Martin Fowler</a:t>
            </a:r>
          </a:p>
          <a:p>
            <a:r>
              <a:rPr lang="en-US" sz="3200" dirty="0" err="1"/>
              <a:t>Packt</a:t>
            </a:r>
            <a:r>
              <a:rPr lang="en-US" sz="3200" dirty="0"/>
              <a:t> </a:t>
            </a:r>
            <a:r>
              <a:rPr lang="en-US" sz="3200" dirty="0" smtClean="0"/>
              <a:t>series </a:t>
            </a:r>
            <a:r>
              <a:rPr lang="en-US" sz="3200" dirty="0"/>
              <a:t>via Primo</a:t>
            </a:r>
          </a:p>
          <a:p>
            <a:pPr lvl="1"/>
            <a:r>
              <a:rPr lang="en-US" sz="3200" dirty="0"/>
              <a:t>AWS serverless</a:t>
            </a:r>
          </a:p>
          <a:p>
            <a:pPr lvl="1"/>
            <a:r>
              <a:rPr lang="en-US" sz="3200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233265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965"/>
            <a:ext cx="10515600" cy="1077595"/>
          </a:xfrm>
        </p:spPr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463" y="1354268"/>
            <a:ext cx="7581901" cy="4603126"/>
          </a:xfrm>
        </p:spPr>
        <p:txBody>
          <a:bodyPr>
            <a:normAutofit/>
          </a:bodyPr>
          <a:lstStyle/>
          <a:p>
            <a:r>
              <a:rPr lang="en-US" sz="3200" dirty="0"/>
              <a:t>Code First Entity Framework</a:t>
            </a:r>
          </a:p>
          <a:p>
            <a:pPr lvl="1"/>
            <a:r>
              <a:rPr lang="en-US" sz="2800" dirty="0"/>
              <a:t>POCO (Plain old CLR (Common Language Runtime) Object</a:t>
            </a:r>
          </a:p>
          <a:p>
            <a:pPr lvl="1"/>
            <a:r>
              <a:rPr lang="en-US" sz="2800" dirty="0" err="1"/>
              <a:t>DbContext</a:t>
            </a:r>
            <a:r>
              <a:rPr lang="en-US" sz="2800" dirty="0"/>
              <a:t> classes</a:t>
            </a:r>
          </a:p>
          <a:p>
            <a:r>
              <a:rPr lang="en-US" sz="3200" dirty="0"/>
              <a:t>Business, Validation and data access logic</a:t>
            </a:r>
          </a:p>
          <a:p>
            <a:r>
              <a:rPr lang="en-US" sz="3200" dirty="0"/>
              <a:t>Use repository pattern to isolate data access logic from rest of application (EF = a type of repository pattern)</a:t>
            </a:r>
          </a:p>
        </p:txBody>
      </p:sp>
    </p:spTree>
    <p:extLst>
      <p:ext uri="{BB962C8B-B14F-4D97-AF65-F5344CB8AC3E}">
        <p14:creationId xmlns:p14="http://schemas.microsoft.com/office/powerpoint/2010/main" val="574706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955675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Public face of the application</a:t>
            </a:r>
          </a:p>
          <a:p>
            <a:r>
              <a:rPr lang="en-US" sz="3200" dirty="0"/>
              <a:t>Render the HTML pages</a:t>
            </a:r>
          </a:p>
          <a:p>
            <a:r>
              <a:rPr lang="en-US" sz="3200" dirty="0"/>
              <a:t>Can be </a:t>
            </a:r>
            <a:r>
              <a:rPr lang="en-US" sz="3200" dirty="0" err="1"/>
              <a:t>scaffolded</a:t>
            </a:r>
            <a:r>
              <a:rPr lang="en-US" sz="3200" dirty="0"/>
              <a:t> from Controllers in ASP.NET MVC</a:t>
            </a:r>
          </a:p>
          <a:p>
            <a:r>
              <a:rPr lang="en-US" sz="3200" dirty="0"/>
              <a:t>ASP.NET MVC uses HTML helpers to render the HTML</a:t>
            </a:r>
          </a:p>
          <a:p>
            <a:pPr lvl="1"/>
            <a:r>
              <a:rPr lang="en-US" sz="2800" dirty="0"/>
              <a:t>A method that returns a string</a:t>
            </a:r>
          </a:p>
          <a:p>
            <a:pPr lvl="1"/>
            <a:r>
              <a:rPr lang="en-US" sz="2800" dirty="0"/>
              <a:t>You can use just plain HTML</a:t>
            </a:r>
          </a:p>
        </p:txBody>
      </p:sp>
    </p:spTree>
    <p:extLst>
      <p:ext uri="{BB962C8B-B14F-4D97-AF65-F5344CB8AC3E}">
        <p14:creationId xmlns:p14="http://schemas.microsoft.com/office/powerpoint/2010/main" val="2186418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138555"/>
          </a:xfrm>
        </p:spPr>
        <p:txBody>
          <a:bodyPr/>
          <a:lstStyle/>
          <a:p>
            <a:r>
              <a:rPr lang="en-US" dirty="0"/>
              <a:t>Controllers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146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Responsible for controlling the flow of application execution</a:t>
            </a:r>
          </a:p>
          <a:p>
            <a:r>
              <a:rPr lang="en-US" sz="3200" dirty="0"/>
              <a:t>ASP.NET MVC Controllers respond to the browser request </a:t>
            </a:r>
          </a:p>
          <a:p>
            <a:r>
              <a:rPr lang="en-US" sz="3200" dirty="0"/>
              <a:t>Controllers expose one or more actions</a:t>
            </a:r>
          </a:p>
          <a:p>
            <a:pPr lvl="1"/>
            <a:r>
              <a:rPr lang="en-US" sz="2800" dirty="0"/>
              <a:t>Views</a:t>
            </a:r>
          </a:p>
          <a:p>
            <a:pPr lvl="1"/>
            <a:r>
              <a:rPr lang="en-US" sz="2800" dirty="0"/>
              <a:t>Files</a:t>
            </a:r>
          </a:p>
          <a:p>
            <a:pPr lvl="1"/>
            <a:r>
              <a:rPr lang="en-US" sz="2800" dirty="0"/>
              <a:t>Redirect</a:t>
            </a:r>
          </a:p>
        </p:txBody>
      </p:sp>
    </p:spTree>
    <p:extLst>
      <p:ext uri="{BB962C8B-B14F-4D97-AF65-F5344CB8AC3E}">
        <p14:creationId xmlns:p14="http://schemas.microsoft.com/office/powerpoint/2010/main" val="806652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4937" y="2136776"/>
            <a:ext cx="8979877" cy="2387600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cs typeface="Calibri Light"/>
              </a:rPr>
              <a:t/>
            </a:r>
            <a:br>
              <a:rPr lang="en-US" sz="5400" b="1" dirty="0">
                <a:cs typeface="Calibri Light"/>
              </a:rPr>
            </a:br>
            <a:r>
              <a:rPr lang="en-US" sz="5400" b="1" dirty="0">
                <a:cs typeface="Calibri Light"/>
              </a:rPr>
              <a:t>Any Questions?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3681" y="4745038"/>
            <a:ext cx="7337913" cy="1655762"/>
          </a:xfrm>
        </p:spPr>
        <p:txBody>
          <a:bodyPr/>
          <a:lstStyle/>
          <a:p>
            <a:pPr algn="l"/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72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DC869-917E-DE4E-A7E8-2A3F19CD0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515600" cy="1325563"/>
          </a:xfrm>
        </p:spPr>
        <p:txBody>
          <a:bodyPr/>
          <a:lstStyle/>
          <a:p>
            <a:r>
              <a:rPr lang="en-US" dirty="0"/>
              <a:t>Information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4DDDA-6163-2E4E-872F-2007B1B75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50"/>
            <a:ext cx="10515600" cy="4127255"/>
          </a:xfrm>
        </p:spPr>
        <p:txBody>
          <a:bodyPr>
            <a:normAutofit/>
          </a:bodyPr>
          <a:lstStyle/>
          <a:p>
            <a:r>
              <a:rPr lang="en-US" sz="3200" dirty="0"/>
              <a:t>Think back to COMP1001 </a:t>
            </a:r>
            <a:endParaRPr lang="en-US" sz="3200" dirty="0" smtClean="0"/>
          </a:p>
          <a:p>
            <a:pPr lvl="1"/>
            <a:r>
              <a:rPr lang="en-US" sz="2800" dirty="0" smtClean="0"/>
              <a:t>consider </a:t>
            </a:r>
            <a:r>
              <a:rPr lang="en-US" sz="2800" dirty="0"/>
              <a:t>the hardware involved in your systems</a:t>
            </a:r>
          </a:p>
          <a:p>
            <a:r>
              <a:rPr lang="en-US" sz="3200" dirty="0"/>
              <a:t>What is most frequently used software?</a:t>
            </a:r>
          </a:p>
          <a:p>
            <a:r>
              <a:rPr lang="en-US" sz="3200" dirty="0"/>
              <a:t>Where does your software run?</a:t>
            </a:r>
          </a:p>
          <a:p>
            <a:r>
              <a:rPr lang="en-US" sz="3200" dirty="0"/>
              <a:t>How do you access it?</a:t>
            </a:r>
          </a:p>
        </p:txBody>
      </p:sp>
    </p:spTree>
    <p:extLst>
      <p:ext uri="{BB962C8B-B14F-4D97-AF65-F5344CB8AC3E}">
        <p14:creationId xmlns:p14="http://schemas.microsoft.com/office/powerpoint/2010/main" val="230032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6313" y="187523"/>
            <a:ext cx="10239375" cy="120947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Components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12214051"/>
              </p:ext>
            </p:extLst>
          </p:nvPr>
        </p:nvGraphicFramePr>
        <p:xfrm>
          <a:off x="3048000" y="1397000"/>
          <a:ext cx="794710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1764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Electronic circuit board">
            <a:extLst>
              <a:ext uri="{FF2B5EF4-FFF2-40B4-BE49-F238E27FC236}">
                <a16:creationId xmlns:a16="http://schemas.microsoft.com/office/drawing/2014/main" id="{0D5A986F-A4E1-4ED8-9974-750827568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139FC5-3BB4-3A4C-A00C-E01C6382C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74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C87F-A2BD-C448-9D1E-13FA37E3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3D95-6FC0-8C4D-93B4-6DC9C7AE7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3487"/>
            <a:ext cx="10683240" cy="4351338"/>
          </a:xfrm>
        </p:spPr>
        <p:txBody>
          <a:bodyPr/>
          <a:lstStyle/>
          <a:p>
            <a:r>
              <a:rPr lang="en-US" sz="3200" dirty="0"/>
              <a:t>Physical server : someone </a:t>
            </a:r>
            <a:r>
              <a:rPr lang="en-US" sz="3200" dirty="0" smtClean="0"/>
              <a:t>is </a:t>
            </a:r>
            <a:r>
              <a:rPr lang="en-US" sz="3200" dirty="0"/>
              <a:t>running the </a:t>
            </a:r>
            <a:r>
              <a:rPr lang="en-US" sz="3200" dirty="0" smtClean="0"/>
              <a:t>server</a:t>
            </a:r>
            <a:endParaRPr lang="en-US" sz="3200" dirty="0"/>
          </a:p>
          <a:p>
            <a:pPr lvl="1"/>
            <a:r>
              <a:rPr lang="en-US" sz="2800" dirty="0"/>
              <a:t>World-wide applications – server needs to adapt to loadings</a:t>
            </a:r>
          </a:p>
          <a:p>
            <a:pPr lvl="1"/>
            <a:r>
              <a:rPr lang="en-US" sz="2800" dirty="0"/>
              <a:t>Respond under heavy loads, many requests</a:t>
            </a:r>
          </a:p>
          <a:p>
            <a:pPr lvl="1"/>
            <a:r>
              <a:rPr lang="en-US" sz="2800" dirty="0"/>
              <a:t>Someone looks after the rack</a:t>
            </a:r>
          </a:p>
          <a:p>
            <a:r>
              <a:rPr lang="en-US" dirty="0"/>
              <a:t>Virtual machines : OS you access hosted on someone’s server</a:t>
            </a:r>
          </a:p>
          <a:p>
            <a:pPr lvl="1"/>
            <a:r>
              <a:rPr lang="en-US" sz="2800" dirty="0"/>
              <a:t>Allows you to use the physical resources somewhere else</a:t>
            </a:r>
          </a:p>
          <a:p>
            <a:pPr lvl="1"/>
            <a:r>
              <a:rPr lang="en-US" sz="2800" dirty="0"/>
              <a:t>Shares hardware resources</a:t>
            </a:r>
          </a:p>
          <a:p>
            <a:pPr lvl="1"/>
            <a:r>
              <a:rPr lang="en-US" sz="2800" dirty="0"/>
              <a:t>Functions separately from any other </a:t>
            </a:r>
            <a:r>
              <a:rPr lang="en-US" sz="2800" dirty="0" smtClean="0"/>
              <a:t>VM’s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8868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C78C6-FAE8-F64F-A11B-4B7CEBFE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45"/>
            <a:ext cx="10515600" cy="1325563"/>
          </a:xfrm>
        </p:spPr>
        <p:txBody>
          <a:bodyPr/>
          <a:lstStyle/>
          <a:p>
            <a:r>
              <a:rPr lang="en-US" dirty="0"/>
              <a:t>Options .. Cont./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E2903-ED15-EE4D-978B-C056825E6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Containers : Allow applications running on an OS to be separated by running inside a container</a:t>
            </a:r>
          </a:p>
          <a:p>
            <a:pPr lvl="1"/>
            <a:r>
              <a:rPr lang="en-US" sz="2800" dirty="0"/>
              <a:t>A container holds only the application </a:t>
            </a:r>
            <a:r>
              <a:rPr lang="en-US" sz="2800" dirty="0" smtClean="0"/>
              <a:t>&amp; any </a:t>
            </a:r>
            <a:r>
              <a:rPr lang="en-US" sz="2800" dirty="0"/>
              <a:t>dependencies</a:t>
            </a:r>
          </a:p>
          <a:p>
            <a:pPr lvl="1"/>
            <a:r>
              <a:rPr lang="en-US" sz="2800" dirty="0"/>
              <a:t>Docker </a:t>
            </a:r>
          </a:p>
          <a:p>
            <a:r>
              <a:rPr lang="en-US" dirty="0"/>
              <a:t>Functions : as a service (</a:t>
            </a:r>
            <a:r>
              <a:rPr lang="en-US" dirty="0" err="1"/>
              <a:t>FaaS</a:t>
            </a:r>
            <a:r>
              <a:rPr lang="en-US" dirty="0"/>
              <a:t>)</a:t>
            </a:r>
          </a:p>
          <a:p>
            <a:pPr lvl="1"/>
            <a:r>
              <a:rPr lang="en-US" sz="2800" dirty="0"/>
              <a:t>Hardware, OS and application all managed by someone else</a:t>
            </a:r>
          </a:p>
          <a:p>
            <a:pPr lvl="1"/>
            <a:r>
              <a:rPr lang="en-US" sz="2800" dirty="0"/>
              <a:t>AKA serverless</a:t>
            </a:r>
          </a:p>
          <a:p>
            <a:pPr lvl="1"/>
            <a:endParaRPr lang="en-US" sz="1200" dirty="0"/>
          </a:p>
          <a:p>
            <a:r>
              <a:rPr lang="en-US" sz="3200" dirty="0"/>
              <a:t>Welcome to the cloud….</a:t>
            </a:r>
          </a:p>
        </p:txBody>
      </p:sp>
    </p:spTree>
    <p:extLst>
      <p:ext uri="{BB962C8B-B14F-4D97-AF65-F5344CB8AC3E}">
        <p14:creationId xmlns:p14="http://schemas.microsoft.com/office/powerpoint/2010/main" val="2070035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4_do2 xmlns="6012c4bf-0b91-4f3e-b722-ad8a8e41f5a5">PowerPoint</_x0064_do2>
    <SharedWithUsers xmlns="26c71075-24fd-4ed4-8185-25178c839b88">
      <UserInfo>
        <DisplayName>Toby Russell</DisplayName>
        <AccountId>46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2016E78E9AF74EA603C9F795980204" ma:contentTypeVersion="5" ma:contentTypeDescription="Create a new document." ma:contentTypeScope="" ma:versionID="c1e1e6aedf02edd7c4d2a68a70a62cba">
  <xsd:schema xmlns:xsd="http://www.w3.org/2001/XMLSchema" xmlns:xs="http://www.w3.org/2001/XMLSchema" xmlns:p="http://schemas.microsoft.com/office/2006/metadata/properties" xmlns:ns1="6012c4bf-0b91-4f3e-b722-ad8a8e41f5a5" xmlns:ns3="26c71075-24fd-4ed4-8185-25178c839b88" targetNamespace="http://schemas.microsoft.com/office/2006/metadata/properties" ma:root="true" ma:fieldsID="769cf83ee6f38eddc33b23a4eeb00c36" ns1:_="" ns3:_="">
    <xsd:import namespace="6012c4bf-0b91-4f3e-b722-ad8a8e41f5a5"/>
    <xsd:import namespace="26c71075-24fd-4ed4-8185-25178c839b88"/>
    <xsd:element name="properties">
      <xsd:complexType>
        <xsd:sequence>
          <xsd:element name="documentManagement">
            <xsd:complexType>
              <xsd:all>
                <xsd:element ref="ns1:_x0064_do2" minOccurs="0"/>
                <xsd:element ref="ns1:MediaServiceMetadata" minOccurs="0"/>
                <xsd:element ref="ns1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12c4bf-0b91-4f3e-b722-ad8a8e41f5a5" elementFormDefault="qualified">
    <xsd:import namespace="http://schemas.microsoft.com/office/2006/documentManagement/types"/>
    <xsd:import namespace="http://schemas.microsoft.com/office/infopath/2007/PartnerControls"/>
    <xsd:element name="_x0064_do2" ma:index="0" nillable="true" ma:displayName="Template type" ma:internalName="_x0064_do2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71075-24fd-4ed4-8185-25178c839b8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E2A2A1-8743-46CC-A5B8-52CD41017BCA}">
  <ds:schemaRefs>
    <ds:schemaRef ds:uri="26c71075-24fd-4ed4-8185-25178c839b88"/>
    <ds:schemaRef ds:uri="http://schemas.openxmlformats.org/package/2006/metadata/core-properties"/>
    <ds:schemaRef ds:uri="http://purl.org/dc/terms/"/>
    <ds:schemaRef ds:uri="6012c4bf-0b91-4f3e-b722-ad8a8e41f5a5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6643760-C550-45A8-94A5-EBD63996F4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12c4bf-0b91-4f3e-b722-ad8a8e41f5a5"/>
    <ds:schemaRef ds:uri="26c71075-24fd-4ed4-8185-25178c839b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B63A4DF-051D-44BE-AFA8-E8343CB00F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32930</TotalTime>
  <Words>2296</Words>
  <Application>Microsoft Office PowerPoint</Application>
  <PresentationFormat>Widescreen</PresentationFormat>
  <Paragraphs>321</Paragraphs>
  <Slides>43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Helvetica Neue</vt:lpstr>
      <vt:lpstr>Helvetica Neue Bold Condensed</vt:lpstr>
      <vt:lpstr>Palatino</vt:lpstr>
      <vt:lpstr>Office Theme</vt:lpstr>
      <vt:lpstr>Information Systems Architectures</vt:lpstr>
      <vt:lpstr>Overview</vt:lpstr>
      <vt:lpstr>Recap</vt:lpstr>
      <vt:lpstr>Key Author/Reading</vt:lpstr>
      <vt:lpstr>Information Systems</vt:lpstr>
      <vt:lpstr>Components</vt:lpstr>
      <vt:lpstr>Servers</vt:lpstr>
      <vt:lpstr>Options</vt:lpstr>
      <vt:lpstr>Options .. Cont./</vt:lpstr>
      <vt:lpstr>Cloud Native</vt:lpstr>
      <vt:lpstr>Cloud Native</vt:lpstr>
      <vt:lpstr>Monolithic</vt:lpstr>
      <vt:lpstr>Single Code Base</vt:lpstr>
      <vt:lpstr>Layered Architecture</vt:lpstr>
      <vt:lpstr>N-Tier</vt:lpstr>
      <vt:lpstr>PowerPoint Presentation</vt:lpstr>
      <vt:lpstr>Micro-services</vt:lpstr>
      <vt:lpstr>PowerPoint Presentation</vt:lpstr>
      <vt:lpstr>Micro-services</vt:lpstr>
      <vt:lpstr>Micro-services</vt:lpstr>
      <vt:lpstr>Key points</vt:lpstr>
      <vt:lpstr>Assessment</vt:lpstr>
      <vt:lpstr>Activity</vt:lpstr>
      <vt:lpstr>Service-Oriented Architecture</vt:lpstr>
      <vt:lpstr>SOA</vt:lpstr>
      <vt:lpstr>Serverless</vt:lpstr>
      <vt:lpstr>Mobile</vt:lpstr>
      <vt:lpstr>Modern applications</vt:lpstr>
      <vt:lpstr>Event-Driven Architectures</vt:lpstr>
      <vt:lpstr>RESTful API’s</vt:lpstr>
      <vt:lpstr>Experience of APIs?</vt:lpstr>
      <vt:lpstr>PowerPoint Presentation</vt:lpstr>
      <vt:lpstr>URLs</vt:lpstr>
      <vt:lpstr>URIs</vt:lpstr>
      <vt:lpstr>IP Addresses</vt:lpstr>
      <vt:lpstr>Assignment infrastructure</vt:lpstr>
      <vt:lpstr>Model-View-Controller</vt:lpstr>
      <vt:lpstr>Model-View-Controller</vt:lpstr>
      <vt:lpstr>PowerPoint Presentation</vt:lpstr>
      <vt:lpstr>Models</vt:lpstr>
      <vt:lpstr>Views</vt:lpstr>
      <vt:lpstr>Controllers</vt:lpstr>
      <vt:lpstr>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Lee</dc:creator>
  <cp:lastModifiedBy>Martin Read</cp:lastModifiedBy>
  <cp:revision>224</cp:revision>
  <dcterms:created xsi:type="dcterms:W3CDTF">2018-04-15T20:11:32Z</dcterms:created>
  <dcterms:modified xsi:type="dcterms:W3CDTF">2023-10-24T09:14:23Z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0x010100652016E78E9AF74EA603C9F795980204</vt:lpwstr>
  </property>
</Properties>
</file>